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735" r:id="rId5"/>
  </p:sldMasterIdLst>
  <p:notesMasterIdLst>
    <p:notesMasterId r:id="rId24"/>
  </p:notesMasterIdLst>
  <p:handoutMasterIdLst>
    <p:handoutMasterId r:id="rId25"/>
  </p:handoutMasterIdLst>
  <p:sldIdLst>
    <p:sldId id="256" r:id="rId6"/>
    <p:sldId id="261" r:id="rId7"/>
    <p:sldId id="275" r:id="rId8"/>
    <p:sldId id="262" r:id="rId9"/>
    <p:sldId id="263" r:id="rId10"/>
    <p:sldId id="265" r:id="rId11"/>
    <p:sldId id="266" r:id="rId12"/>
    <p:sldId id="264" r:id="rId13"/>
    <p:sldId id="268" r:id="rId14"/>
    <p:sldId id="278" r:id="rId15"/>
    <p:sldId id="260" r:id="rId16"/>
    <p:sldId id="269" r:id="rId17"/>
    <p:sldId id="270" r:id="rId18"/>
    <p:sldId id="271" r:id="rId19"/>
    <p:sldId id="272" r:id="rId20"/>
    <p:sldId id="273" r:id="rId21"/>
    <p:sldId id="274" r:id="rId22"/>
    <p:sldId id="277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5BC"/>
    <a:srgbClr val="EB242A"/>
    <a:srgbClr val="2DAA98"/>
    <a:srgbClr val="EB6057"/>
    <a:srgbClr val="59C0D3"/>
    <a:srgbClr val="5ABAA0"/>
    <a:srgbClr val="FAE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45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nine Clarke" userId="fa013358-e071-4dee-acdc-f881014d2dec" providerId="ADAL" clId="{2230A989-DC08-44A8-AD78-A4C49C6532C2}"/>
    <pc:docChg chg="modSld">
      <pc:chgData name="Channine Clarke" userId="fa013358-e071-4dee-acdc-f881014d2dec" providerId="ADAL" clId="{2230A989-DC08-44A8-AD78-A4C49C6532C2}" dt="2021-07-14T16:26:09.510" v="1"/>
      <pc:docMkLst>
        <pc:docMk/>
      </pc:docMkLst>
      <pc:sldChg chg="modSp mod">
        <pc:chgData name="Channine Clarke" userId="fa013358-e071-4dee-acdc-f881014d2dec" providerId="ADAL" clId="{2230A989-DC08-44A8-AD78-A4C49C6532C2}" dt="2021-07-14T16:26:09.510" v="1"/>
        <pc:sldMkLst>
          <pc:docMk/>
          <pc:sldMk cId="1310523694" sldId="260"/>
        </pc:sldMkLst>
        <pc:spChg chg="mod">
          <ac:chgData name="Channine Clarke" userId="fa013358-e071-4dee-acdc-f881014d2dec" providerId="ADAL" clId="{2230A989-DC08-44A8-AD78-A4C49C6532C2}" dt="2021-07-14T16:26:09.510" v="1"/>
          <ac:spMkLst>
            <pc:docMk/>
            <pc:sldMk cId="1310523694" sldId="260"/>
            <ac:spMk id="7" creationId="{3EB6A97E-40C5-494C-87CC-1C96C1ECEFDC}"/>
          </ac:spMkLst>
        </pc:spChg>
      </pc:sldChg>
      <pc:sldChg chg="modSp mod">
        <pc:chgData name="Channine Clarke" userId="fa013358-e071-4dee-acdc-f881014d2dec" providerId="ADAL" clId="{2230A989-DC08-44A8-AD78-A4C49C6532C2}" dt="2021-07-09T12:24:00.241" v="0" actId="20577"/>
        <pc:sldMkLst>
          <pc:docMk/>
          <pc:sldMk cId="1386941031" sldId="277"/>
        </pc:sldMkLst>
        <pc:spChg chg="mod">
          <ac:chgData name="Channine Clarke" userId="fa013358-e071-4dee-acdc-f881014d2dec" providerId="ADAL" clId="{2230A989-DC08-44A8-AD78-A4C49C6532C2}" dt="2021-07-09T12:24:00.241" v="0" actId="20577"/>
          <ac:spMkLst>
            <pc:docMk/>
            <pc:sldMk cId="1386941031" sldId="277"/>
            <ac:spMk id="6" creationId="{3ED86782-1576-42A3-B05A-CA97AF1DAADB}"/>
          </ac:spMkLst>
        </pc:spChg>
      </pc:sldChg>
    </pc:docChg>
  </pc:docChgLst>
  <pc:docChgLst>
    <pc:chgData name="Channine Clarke" userId="fa013358-e071-4dee-acdc-f881014d2dec" providerId="ADAL" clId="{0C7294A2-053E-448F-A4B2-3DCAB78EEC1A}"/>
    <pc:docChg chg="undo custSel addSld delSld modSld sldOrd">
      <pc:chgData name="Channine Clarke" userId="fa013358-e071-4dee-acdc-f881014d2dec" providerId="ADAL" clId="{0C7294A2-053E-448F-A4B2-3DCAB78EEC1A}" dt="2021-07-08T10:41:08.871" v="2466"/>
      <pc:docMkLst>
        <pc:docMk/>
      </pc:docMkLst>
      <pc:sldChg chg="addSp delSp modSp new mod">
        <pc:chgData name="Channine Clarke" userId="fa013358-e071-4dee-acdc-f881014d2dec" providerId="ADAL" clId="{0C7294A2-053E-448F-A4B2-3DCAB78EEC1A}" dt="2021-07-05T08:00:12.173" v="976"/>
        <pc:sldMkLst>
          <pc:docMk/>
          <pc:sldMk cId="728938031" sldId="256"/>
        </pc:sldMkLst>
        <pc:spChg chg="mod">
          <ac:chgData name="Channine Clarke" userId="fa013358-e071-4dee-acdc-f881014d2dec" providerId="ADAL" clId="{0C7294A2-053E-448F-A4B2-3DCAB78EEC1A}" dt="2021-07-05T08:00:12.173" v="976"/>
          <ac:spMkLst>
            <pc:docMk/>
            <pc:sldMk cId="728938031" sldId="256"/>
            <ac:spMk id="2" creationId="{CB4C81A1-05C1-44B0-9295-D0712FB6018E}"/>
          </ac:spMkLst>
        </pc:spChg>
        <pc:spChg chg="mod">
          <ac:chgData name="Channine Clarke" userId="fa013358-e071-4dee-acdc-f881014d2dec" providerId="ADAL" clId="{0C7294A2-053E-448F-A4B2-3DCAB78EEC1A}" dt="2021-07-05T07:54:19.361" v="870" actId="14100"/>
          <ac:spMkLst>
            <pc:docMk/>
            <pc:sldMk cId="728938031" sldId="256"/>
            <ac:spMk id="3" creationId="{3053815A-27B9-47D2-A29A-B7EBB0D71949}"/>
          </ac:spMkLst>
        </pc:spChg>
        <pc:picChg chg="add del mod">
          <ac:chgData name="Channine Clarke" userId="fa013358-e071-4dee-acdc-f881014d2dec" providerId="ADAL" clId="{0C7294A2-053E-448F-A4B2-3DCAB78EEC1A}" dt="2021-07-02T10:13:36.846" v="393" actId="478"/>
          <ac:picMkLst>
            <pc:docMk/>
            <pc:sldMk cId="728938031" sldId="256"/>
            <ac:picMk id="4" creationId="{423CDE18-69F6-4748-A45A-1EC7A135D9F3}"/>
          </ac:picMkLst>
        </pc:picChg>
        <pc:picChg chg="add mod">
          <ac:chgData name="Channine Clarke" userId="fa013358-e071-4dee-acdc-f881014d2dec" providerId="ADAL" clId="{0C7294A2-053E-448F-A4B2-3DCAB78EEC1A}" dt="2021-07-05T07:54:32.891" v="874" actId="1076"/>
          <ac:picMkLst>
            <pc:docMk/>
            <pc:sldMk cId="728938031" sldId="256"/>
            <ac:picMk id="5" creationId="{25AB7095-A211-4F7A-98A0-3882877329F1}"/>
          </ac:picMkLst>
        </pc:picChg>
      </pc:sldChg>
      <pc:sldChg chg="addSp delSp modSp new mod ord modClrScheme modAnim chgLayout">
        <pc:chgData name="Channine Clarke" userId="fa013358-e071-4dee-acdc-f881014d2dec" providerId="ADAL" clId="{0C7294A2-053E-448F-A4B2-3DCAB78EEC1A}" dt="2021-07-06T16:05:01.079" v="2388"/>
        <pc:sldMkLst>
          <pc:docMk/>
          <pc:sldMk cId="3251129420" sldId="257"/>
        </pc:sldMkLst>
        <pc:spChg chg="del">
          <ac:chgData name="Channine Clarke" userId="fa013358-e071-4dee-acdc-f881014d2dec" providerId="ADAL" clId="{0C7294A2-053E-448F-A4B2-3DCAB78EEC1A}" dt="2021-07-02T10:05:08.716" v="84" actId="700"/>
          <ac:spMkLst>
            <pc:docMk/>
            <pc:sldMk cId="3251129420" sldId="257"/>
            <ac:spMk id="2" creationId="{1A6C75DE-5307-4F78-BC1A-947C20262224}"/>
          </ac:spMkLst>
        </pc:spChg>
        <pc:spChg chg="del mod ord">
          <ac:chgData name="Channine Clarke" userId="fa013358-e071-4dee-acdc-f881014d2dec" providerId="ADAL" clId="{0C7294A2-053E-448F-A4B2-3DCAB78EEC1A}" dt="2021-07-02T10:05:08.716" v="84" actId="700"/>
          <ac:spMkLst>
            <pc:docMk/>
            <pc:sldMk cId="3251129420" sldId="257"/>
            <ac:spMk id="3" creationId="{7F2A9484-53C0-4FD5-A4DC-CA5BBD1AC2A0}"/>
          </ac:spMkLst>
        </pc:spChg>
        <pc:spChg chg="mod ord">
          <ac:chgData name="Channine Clarke" userId="fa013358-e071-4dee-acdc-f881014d2dec" providerId="ADAL" clId="{0C7294A2-053E-448F-A4B2-3DCAB78EEC1A}" dt="2021-07-05T08:00:12.173" v="976"/>
          <ac:spMkLst>
            <pc:docMk/>
            <pc:sldMk cId="3251129420" sldId="257"/>
            <ac:spMk id="4" creationId="{1A28AEF4-5B95-494B-8404-2075BE58CCC1}"/>
          </ac:spMkLst>
        </pc:spChg>
        <pc:spChg chg="add mod ord">
          <ac:chgData name="Channine Clarke" userId="fa013358-e071-4dee-acdc-f881014d2dec" providerId="ADAL" clId="{0C7294A2-053E-448F-A4B2-3DCAB78EEC1A}" dt="2021-07-05T08:00:12.173" v="976"/>
          <ac:spMkLst>
            <pc:docMk/>
            <pc:sldMk cId="3251129420" sldId="257"/>
            <ac:spMk id="5" creationId="{6AFAA58F-C40F-4885-ADCA-2DC5FC7A00D4}"/>
          </ac:spMkLst>
        </pc:spChg>
        <pc:picChg chg="add mod">
          <ac:chgData name="Channine Clarke" userId="fa013358-e071-4dee-acdc-f881014d2dec" providerId="ADAL" clId="{0C7294A2-053E-448F-A4B2-3DCAB78EEC1A}" dt="2021-07-06T16:05:01.079" v="2388"/>
          <ac:picMkLst>
            <pc:docMk/>
            <pc:sldMk cId="3251129420" sldId="257"/>
            <ac:picMk id="2" creationId="{3AEE12A0-4F58-4AFE-903E-C6535174930B}"/>
          </ac:picMkLst>
        </pc:picChg>
      </pc:sldChg>
      <pc:sldChg chg="delSp new del mod ord modClrScheme chgLayout">
        <pc:chgData name="Channine Clarke" userId="fa013358-e071-4dee-acdc-f881014d2dec" providerId="ADAL" clId="{0C7294A2-053E-448F-A4B2-3DCAB78EEC1A}" dt="2021-07-02T10:07:10.479" v="111" actId="47"/>
        <pc:sldMkLst>
          <pc:docMk/>
          <pc:sldMk cId="1216848377" sldId="258"/>
        </pc:sldMkLst>
        <pc:spChg chg="del">
          <ac:chgData name="Channine Clarke" userId="fa013358-e071-4dee-acdc-f881014d2dec" providerId="ADAL" clId="{0C7294A2-053E-448F-A4B2-3DCAB78EEC1A}" dt="2021-07-02T10:03:07.892" v="80" actId="700"/>
          <ac:spMkLst>
            <pc:docMk/>
            <pc:sldMk cId="1216848377" sldId="258"/>
            <ac:spMk id="2" creationId="{CB8BF803-9A61-412E-966E-84EC251D4A62}"/>
          </ac:spMkLst>
        </pc:spChg>
        <pc:spChg chg="del">
          <ac:chgData name="Channine Clarke" userId="fa013358-e071-4dee-acdc-f881014d2dec" providerId="ADAL" clId="{0C7294A2-053E-448F-A4B2-3DCAB78EEC1A}" dt="2021-07-02T10:03:07.892" v="80" actId="700"/>
          <ac:spMkLst>
            <pc:docMk/>
            <pc:sldMk cId="1216848377" sldId="258"/>
            <ac:spMk id="3" creationId="{F6116E3E-EE91-408B-BC38-5BD6E547C430}"/>
          </ac:spMkLst>
        </pc:spChg>
        <pc:spChg chg="del">
          <ac:chgData name="Channine Clarke" userId="fa013358-e071-4dee-acdc-f881014d2dec" providerId="ADAL" clId="{0C7294A2-053E-448F-A4B2-3DCAB78EEC1A}" dt="2021-07-02T10:03:07.892" v="80" actId="700"/>
          <ac:spMkLst>
            <pc:docMk/>
            <pc:sldMk cId="1216848377" sldId="258"/>
            <ac:spMk id="4" creationId="{04D12576-7067-40D5-B838-E8CC0B007CCD}"/>
          </ac:spMkLst>
        </pc:spChg>
      </pc:sldChg>
      <pc:sldChg chg="modSp add mod ord">
        <pc:chgData name="Channine Clarke" userId="fa013358-e071-4dee-acdc-f881014d2dec" providerId="ADAL" clId="{0C7294A2-053E-448F-A4B2-3DCAB78EEC1A}" dt="2021-07-05T10:13:19.856" v="2387" actId="14100"/>
        <pc:sldMkLst>
          <pc:docMk/>
          <pc:sldMk cId="1310523694" sldId="260"/>
        </pc:sldMkLst>
        <pc:spChg chg="mod">
          <ac:chgData name="Channine Clarke" userId="fa013358-e071-4dee-acdc-f881014d2dec" providerId="ADAL" clId="{0C7294A2-053E-448F-A4B2-3DCAB78EEC1A}" dt="2021-07-02T10:06:54.895" v="109" actId="20577"/>
          <ac:spMkLst>
            <pc:docMk/>
            <pc:sldMk cId="1310523694" sldId="260"/>
            <ac:spMk id="7" creationId="{3EB6A97E-40C5-494C-87CC-1C96C1ECEFDC}"/>
          </ac:spMkLst>
        </pc:spChg>
        <pc:spChg chg="mod">
          <ac:chgData name="Channine Clarke" userId="fa013358-e071-4dee-acdc-f881014d2dec" providerId="ADAL" clId="{0C7294A2-053E-448F-A4B2-3DCAB78EEC1A}" dt="2021-07-05T10:12:55.285" v="2385" actId="14100"/>
          <ac:spMkLst>
            <pc:docMk/>
            <pc:sldMk cId="1310523694" sldId="260"/>
            <ac:spMk id="11" creationId="{F9FE3710-22B1-4687-B8CA-11524BBCB587}"/>
          </ac:spMkLst>
        </pc:spChg>
        <pc:spChg chg="mod">
          <ac:chgData name="Channine Clarke" userId="fa013358-e071-4dee-acdc-f881014d2dec" providerId="ADAL" clId="{0C7294A2-053E-448F-A4B2-3DCAB78EEC1A}" dt="2021-07-05T10:13:19.856" v="2387" actId="14100"/>
          <ac:spMkLst>
            <pc:docMk/>
            <pc:sldMk cId="1310523694" sldId="260"/>
            <ac:spMk id="15" creationId="{77B3603F-5CD9-4B55-949E-24C104F7E9EB}"/>
          </ac:spMkLst>
        </pc:spChg>
        <pc:spChg chg="mod">
          <ac:chgData name="Channine Clarke" userId="fa013358-e071-4dee-acdc-f881014d2dec" providerId="ADAL" clId="{0C7294A2-053E-448F-A4B2-3DCAB78EEC1A}" dt="2021-07-02T10:07:05.064" v="110" actId="688"/>
          <ac:spMkLst>
            <pc:docMk/>
            <pc:sldMk cId="1310523694" sldId="260"/>
            <ac:spMk id="16" creationId="{84D6F3F8-2EB0-42FD-9BCA-3406B681565A}"/>
          </ac:spMkLst>
        </pc:spChg>
        <pc:spChg chg="mod">
          <ac:chgData name="Channine Clarke" userId="fa013358-e071-4dee-acdc-f881014d2dec" providerId="ADAL" clId="{0C7294A2-053E-448F-A4B2-3DCAB78EEC1A}" dt="2021-07-05T10:13:04.968" v="2386" actId="14100"/>
          <ac:spMkLst>
            <pc:docMk/>
            <pc:sldMk cId="1310523694" sldId="260"/>
            <ac:spMk id="17" creationId="{BA9B0D84-4F8E-4733-8D26-7EBD1B35BA21}"/>
          </ac:spMkLst>
        </pc:spChg>
      </pc:sldChg>
      <pc:sldChg chg="addSp delSp modSp new mod modClrScheme chgLayout">
        <pc:chgData name="Channine Clarke" userId="fa013358-e071-4dee-acdc-f881014d2dec" providerId="ADAL" clId="{0C7294A2-053E-448F-A4B2-3DCAB78EEC1A}" dt="2021-07-05T08:00:12.173" v="976"/>
        <pc:sldMkLst>
          <pc:docMk/>
          <pc:sldMk cId="3557084343" sldId="261"/>
        </pc:sldMkLst>
        <pc:spChg chg="del">
          <ac:chgData name="Channine Clarke" userId="fa013358-e071-4dee-acdc-f881014d2dec" providerId="ADAL" clId="{0C7294A2-053E-448F-A4B2-3DCAB78EEC1A}" dt="2021-07-02T10:08:15.303" v="113" actId="700"/>
          <ac:spMkLst>
            <pc:docMk/>
            <pc:sldMk cId="3557084343" sldId="261"/>
            <ac:spMk id="2" creationId="{79A28BDA-F6DA-4751-BDCA-4CDE290E725D}"/>
          </ac:spMkLst>
        </pc:spChg>
        <pc:spChg chg="del mod ord">
          <ac:chgData name="Channine Clarke" userId="fa013358-e071-4dee-acdc-f881014d2dec" providerId="ADAL" clId="{0C7294A2-053E-448F-A4B2-3DCAB78EEC1A}" dt="2021-07-02T10:08:15.303" v="113" actId="700"/>
          <ac:spMkLst>
            <pc:docMk/>
            <pc:sldMk cId="3557084343" sldId="261"/>
            <ac:spMk id="3" creationId="{1A9F4967-EB92-4517-8F70-BCC553E063A8}"/>
          </ac:spMkLst>
        </pc:spChg>
        <pc:spChg chg="del mod ord">
          <ac:chgData name="Channine Clarke" userId="fa013358-e071-4dee-acdc-f881014d2dec" providerId="ADAL" clId="{0C7294A2-053E-448F-A4B2-3DCAB78EEC1A}" dt="2021-07-02T10:08:15.303" v="113" actId="700"/>
          <ac:spMkLst>
            <pc:docMk/>
            <pc:sldMk cId="3557084343" sldId="261"/>
            <ac:spMk id="4" creationId="{43C04BDF-F3DC-4647-889F-3DC96DE52C61}"/>
          </ac:spMkLst>
        </pc:spChg>
        <pc:spChg chg="add mod ord">
          <ac:chgData name="Channine Clarke" userId="fa013358-e071-4dee-acdc-f881014d2dec" providerId="ADAL" clId="{0C7294A2-053E-448F-A4B2-3DCAB78EEC1A}" dt="2021-07-05T08:00:12.173" v="976"/>
          <ac:spMkLst>
            <pc:docMk/>
            <pc:sldMk cId="3557084343" sldId="261"/>
            <ac:spMk id="5" creationId="{CFACAED3-AE5B-420A-9167-A18D26AE2777}"/>
          </ac:spMkLst>
        </pc:spChg>
        <pc:spChg chg="add mod ord">
          <ac:chgData name="Channine Clarke" userId="fa013358-e071-4dee-acdc-f881014d2dec" providerId="ADAL" clId="{0C7294A2-053E-448F-A4B2-3DCAB78EEC1A}" dt="2021-07-05T07:54:49.461" v="875" actId="20577"/>
          <ac:spMkLst>
            <pc:docMk/>
            <pc:sldMk cId="3557084343" sldId="261"/>
            <ac:spMk id="6" creationId="{3ED86782-1576-42A3-B05A-CA97AF1DAADB}"/>
          </ac:spMkLst>
        </pc:spChg>
        <pc:picChg chg="add mod">
          <ac:chgData name="Channine Clarke" userId="fa013358-e071-4dee-acdc-f881014d2dec" providerId="ADAL" clId="{0C7294A2-053E-448F-A4B2-3DCAB78EEC1A}" dt="2021-07-02T10:12:30.062" v="389" actId="1076"/>
          <ac:picMkLst>
            <pc:docMk/>
            <pc:sldMk cId="3557084343" sldId="261"/>
            <ac:picMk id="7" creationId="{BB3D9C32-17B4-4DBD-936F-A03B2A961976}"/>
          </ac:picMkLst>
        </pc:picChg>
      </pc:sldChg>
      <pc:sldChg chg="addSp modSp new mod">
        <pc:chgData name="Channine Clarke" userId="fa013358-e071-4dee-acdc-f881014d2dec" providerId="ADAL" clId="{0C7294A2-053E-448F-A4B2-3DCAB78EEC1A}" dt="2021-07-08T10:38:13.016" v="2456" actId="1076"/>
        <pc:sldMkLst>
          <pc:docMk/>
          <pc:sldMk cId="1905190246" sldId="262"/>
        </pc:sldMkLst>
        <pc:spChg chg="mod">
          <ac:chgData name="Channine Clarke" userId="fa013358-e071-4dee-acdc-f881014d2dec" providerId="ADAL" clId="{0C7294A2-053E-448F-A4B2-3DCAB78EEC1A}" dt="2021-07-02T10:19:42.393" v="675" actId="1076"/>
          <ac:spMkLst>
            <pc:docMk/>
            <pc:sldMk cId="1905190246" sldId="262"/>
            <ac:spMk id="2" creationId="{11EC5518-3DE9-4945-A766-9F65AD8294A5}"/>
          </ac:spMkLst>
        </pc:spChg>
        <pc:spChg chg="mod">
          <ac:chgData name="Channine Clarke" userId="fa013358-e071-4dee-acdc-f881014d2dec" providerId="ADAL" clId="{0C7294A2-053E-448F-A4B2-3DCAB78EEC1A}" dt="2021-07-08T10:31:44.786" v="2406" actId="27636"/>
          <ac:spMkLst>
            <pc:docMk/>
            <pc:sldMk cId="1905190246" sldId="262"/>
            <ac:spMk id="3" creationId="{527AB7E5-FA93-49B0-AD55-457BCE0AA266}"/>
          </ac:spMkLst>
        </pc:spChg>
        <pc:picChg chg="add mod">
          <ac:chgData name="Channine Clarke" userId="fa013358-e071-4dee-acdc-f881014d2dec" providerId="ADAL" clId="{0C7294A2-053E-448F-A4B2-3DCAB78EEC1A}" dt="2021-07-08T10:38:13.016" v="2456" actId="1076"/>
          <ac:picMkLst>
            <pc:docMk/>
            <pc:sldMk cId="1905190246" sldId="262"/>
            <ac:picMk id="4" creationId="{8EE978BC-BA99-438C-A4E7-8B2192918E76}"/>
          </ac:picMkLst>
        </pc:picChg>
      </pc:sldChg>
      <pc:sldChg chg="addSp modSp new mod setBg modAnim">
        <pc:chgData name="Channine Clarke" userId="fa013358-e071-4dee-acdc-f881014d2dec" providerId="ADAL" clId="{0C7294A2-053E-448F-A4B2-3DCAB78EEC1A}" dt="2021-07-05T10:12:04.006" v="2384"/>
        <pc:sldMkLst>
          <pc:docMk/>
          <pc:sldMk cId="976644240" sldId="263"/>
        </pc:sldMkLst>
        <pc:spChg chg="mod">
          <ac:chgData name="Channine Clarke" userId="fa013358-e071-4dee-acdc-f881014d2dec" providerId="ADAL" clId="{0C7294A2-053E-448F-A4B2-3DCAB78EEC1A}" dt="2021-07-05T09:37:21.764" v="1755" actId="26606"/>
          <ac:spMkLst>
            <pc:docMk/>
            <pc:sldMk cId="976644240" sldId="263"/>
            <ac:spMk id="2" creationId="{28E7B1B6-C53E-4018-8CB9-84985BEDF223}"/>
          </ac:spMkLst>
        </pc:spChg>
        <pc:spChg chg="mod">
          <ac:chgData name="Channine Clarke" userId="fa013358-e071-4dee-acdc-f881014d2dec" providerId="ADAL" clId="{0C7294A2-053E-448F-A4B2-3DCAB78EEC1A}" dt="2021-07-05T09:37:59.688" v="1759" actId="20577"/>
          <ac:spMkLst>
            <pc:docMk/>
            <pc:sldMk cId="976644240" sldId="263"/>
            <ac:spMk id="3" creationId="{1D577C10-9B86-4552-975E-842E30420375}"/>
          </ac:spMkLst>
        </pc:spChg>
        <pc:spChg chg="add">
          <ac:chgData name="Channine Clarke" userId="fa013358-e071-4dee-acdc-f881014d2dec" providerId="ADAL" clId="{0C7294A2-053E-448F-A4B2-3DCAB78EEC1A}" dt="2021-07-05T09:37:21.764" v="1755" actId="26606"/>
          <ac:spMkLst>
            <pc:docMk/>
            <pc:sldMk cId="976644240" sldId="263"/>
            <ac:spMk id="8" creationId="{C33976D1-3430-450C-A978-87A9A6E8E71F}"/>
          </ac:spMkLst>
        </pc:spChg>
        <pc:spChg chg="add">
          <ac:chgData name="Channine Clarke" userId="fa013358-e071-4dee-acdc-f881014d2dec" providerId="ADAL" clId="{0C7294A2-053E-448F-A4B2-3DCAB78EEC1A}" dt="2021-07-05T09:37:21.764" v="1755" actId="26606"/>
          <ac:spMkLst>
            <pc:docMk/>
            <pc:sldMk cId="976644240" sldId="263"/>
            <ac:spMk id="10" creationId="{7D6AAC78-7D86-415A-ADC1-2B474807960C}"/>
          </ac:spMkLst>
        </pc:spChg>
        <pc:spChg chg="add">
          <ac:chgData name="Channine Clarke" userId="fa013358-e071-4dee-acdc-f881014d2dec" providerId="ADAL" clId="{0C7294A2-053E-448F-A4B2-3DCAB78EEC1A}" dt="2021-07-05T09:37:21.764" v="1755" actId="26606"/>
          <ac:spMkLst>
            <pc:docMk/>
            <pc:sldMk cId="976644240" sldId="263"/>
            <ac:spMk id="12" creationId="{F2A658D9-F185-44F1-BA33-D50320D1D078}"/>
          </ac:spMkLst>
        </pc:spChg>
      </pc:sldChg>
      <pc:sldChg chg="addSp delSp modSp add mod setBg modAnim">
        <pc:chgData name="Channine Clarke" userId="fa013358-e071-4dee-acdc-f881014d2dec" providerId="ADAL" clId="{0C7294A2-053E-448F-A4B2-3DCAB78EEC1A}" dt="2021-07-05T09:39:15.322" v="1764"/>
        <pc:sldMkLst>
          <pc:docMk/>
          <pc:sldMk cId="2879252094" sldId="264"/>
        </pc:sldMkLst>
        <pc:spChg chg="mod">
          <ac:chgData name="Channine Clarke" userId="fa013358-e071-4dee-acdc-f881014d2dec" providerId="ADAL" clId="{0C7294A2-053E-448F-A4B2-3DCAB78EEC1A}" dt="2021-07-05T09:39:00.417" v="1762" actId="26606"/>
          <ac:spMkLst>
            <pc:docMk/>
            <pc:sldMk cId="2879252094" sldId="264"/>
            <ac:spMk id="2" creationId="{11EC5518-3DE9-4945-A766-9F65AD8294A5}"/>
          </ac:spMkLst>
        </pc:spChg>
        <pc:spChg chg="mod">
          <ac:chgData name="Channine Clarke" userId="fa013358-e071-4dee-acdc-f881014d2dec" providerId="ADAL" clId="{0C7294A2-053E-448F-A4B2-3DCAB78EEC1A}" dt="2021-07-05T09:39:09.674" v="1763" actId="255"/>
          <ac:spMkLst>
            <pc:docMk/>
            <pc:sldMk cId="2879252094" sldId="264"/>
            <ac:spMk id="3" creationId="{527AB7E5-FA93-49B0-AD55-457BCE0AA266}"/>
          </ac:spMkLst>
        </pc:spChg>
        <pc:spChg chg="add">
          <ac:chgData name="Channine Clarke" userId="fa013358-e071-4dee-acdc-f881014d2dec" providerId="ADAL" clId="{0C7294A2-053E-448F-A4B2-3DCAB78EEC1A}" dt="2021-07-05T09:39:00.417" v="1762" actId="26606"/>
          <ac:spMkLst>
            <pc:docMk/>
            <pc:sldMk cId="2879252094" sldId="264"/>
            <ac:spMk id="8" creationId="{C33976D1-3430-450C-A978-87A9A6E8E71F}"/>
          </ac:spMkLst>
        </pc:spChg>
        <pc:spChg chg="add">
          <ac:chgData name="Channine Clarke" userId="fa013358-e071-4dee-acdc-f881014d2dec" providerId="ADAL" clId="{0C7294A2-053E-448F-A4B2-3DCAB78EEC1A}" dt="2021-07-05T09:39:00.417" v="1762" actId="26606"/>
          <ac:spMkLst>
            <pc:docMk/>
            <pc:sldMk cId="2879252094" sldId="264"/>
            <ac:spMk id="10" creationId="{7D6AAC78-7D86-415A-ADC1-2B474807960C}"/>
          </ac:spMkLst>
        </pc:spChg>
        <pc:spChg chg="add">
          <ac:chgData name="Channine Clarke" userId="fa013358-e071-4dee-acdc-f881014d2dec" providerId="ADAL" clId="{0C7294A2-053E-448F-A4B2-3DCAB78EEC1A}" dt="2021-07-05T09:39:00.417" v="1762" actId="26606"/>
          <ac:spMkLst>
            <pc:docMk/>
            <pc:sldMk cId="2879252094" sldId="264"/>
            <ac:spMk id="12" creationId="{F2A658D9-F185-44F1-BA33-D50320D1D078}"/>
          </ac:spMkLst>
        </pc:spChg>
        <pc:picChg chg="add del mod">
          <ac:chgData name="Channine Clarke" userId="fa013358-e071-4dee-acdc-f881014d2dec" providerId="ADAL" clId="{0C7294A2-053E-448F-A4B2-3DCAB78EEC1A}" dt="2021-07-05T07:58:15.883" v="956" actId="478"/>
          <ac:picMkLst>
            <pc:docMk/>
            <pc:sldMk cId="2879252094" sldId="264"/>
            <ac:picMk id="4" creationId="{001F4731-92F1-4D76-AE9C-EAA914262291}"/>
          </ac:picMkLst>
        </pc:picChg>
        <pc:picChg chg="del">
          <ac:chgData name="Channine Clarke" userId="fa013358-e071-4dee-acdc-f881014d2dec" providerId="ADAL" clId="{0C7294A2-053E-448F-A4B2-3DCAB78EEC1A}" dt="2021-07-02T10:23:00.288" v="743" actId="478"/>
          <ac:picMkLst>
            <pc:docMk/>
            <pc:sldMk cId="2879252094" sldId="264"/>
            <ac:picMk id="4" creationId="{8EE978BC-BA99-438C-A4E7-8B2192918E76}"/>
          </ac:picMkLst>
        </pc:picChg>
      </pc:sldChg>
      <pc:sldChg chg="addSp delSp modSp new mod setBg addAnim modAnim delDesignElem">
        <pc:chgData name="Channine Clarke" userId="fa013358-e071-4dee-acdc-f881014d2dec" providerId="ADAL" clId="{0C7294A2-053E-448F-A4B2-3DCAB78EEC1A}" dt="2021-07-08T10:39:46.280" v="2460"/>
        <pc:sldMkLst>
          <pc:docMk/>
          <pc:sldMk cId="3520828340" sldId="265"/>
        </pc:sldMkLst>
        <pc:spChg chg="mod">
          <ac:chgData name="Channine Clarke" userId="fa013358-e071-4dee-acdc-f881014d2dec" providerId="ADAL" clId="{0C7294A2-053E-448F-A4B2-3DCAB78EEC1A}" dt="2021-07-08T10:31:14.937" v="2403" actId="14100"/>
          <ac:spMkLst>
            <pc:docMk/>
            <pc:sldMk cId="3520828340" sldId="265"/>
            <ac:spMk id="2" creationId="{FB448FA4-46CD-4E4A-B7C0-DDAF60CA7D0D}"/>
          </ac:spMkLst>
        </pc:spChg>
        <pc:spChg chg="mod">
          <ac:chgData name="Channine Clarke" userId="fa013358-e071-4dee-acdc-f881014d2dec" providerId="ADAL" clId="{0C7294A2-053E-448F-A4B2-3DCAB78EEC1A}" dt="2021-07-08T10:31:03.877" v="2401" actId="207"/>
          <ac:spMkLst>
            <pc:docMk/>
            <pc:sldMk cId="3520828340" sldId="265"/>
            <ac:spMk id="3" creationId="{408A663A-792A-4E3B-B8A7-2484A9DBB054}"/>
          </ac:spMkLst>
        </pc:spChg>
        <pc:spChg chg="add del">
          <ac:chgData name="Channine Clarke" userId="fa013358-e071-4dee-acdc-f881014d2dec" providerId="ADAL" clId="{0C7294A2-053E-448F-A4B2-3DCAB78EEC1A}" dt="2021-07-05T07:59:57.331" v="972" actId="26606"/>
          <ac:spMkLst>
            <pc:docMk/>
            <pc:sldMk cId="3520828340" sldId="265"/>
            <ac:spMk id="9" creationId="{419501C6-F015-4273-AF88-E0F6C853899F}"/>
          </ac:spMkLst>
        </pc:spChg>
        <pc:spChg chg="add del">
          <ac:chgData name="Channine Clarke" userId="fa013358-e071-4dee-acdc-f881014d2dec" providerId="ADAL" clId="{0C7294A2-053E-448F-A4B2-3DCAB78EEC1A}" dt="2021-07-05T07:59:57.331" v="972" actId="26606"/>
          <ac:spMkLst>
            <pc:docMk/>
            <pc:sldMk cId="3520828340" sldId="265"/>
            <ac:spMk id="11" creationId="{CA677DB7-5829-45BD-9754-5EC484CC4253}"/>
          </ac:spMkLst>
        </pc:spChg>
        <pc:spChg chg="add del">
          <ac:chgData name="Channine Clarke" userId="fa013358-e071-4dee-acdc-f881014d2dec" providerId="ADAL" clId="{0C7294A2-053E-448F-A4B2-3DCAB78EEC1A}" dt="2021-07-05T08:00:12.173" v="976"/>
          <ac:spMkLst>
            <pc:docMk/>
            <pc:sldMk cId="3520828340" sldId="265"/>
            <ac:spMk id="13" creationId="{CB94C45D-FCB1-4B86-967A-2C9EDB637F0C}"/>
          </ac:spMkLst>
        </pc:spChg>
        <pc:spChg chg="add del">
          <ac:chgData name="Channine Clarke" userId="fa013358-e071-4dee-acdc-f881014d2dec" providerId="ADAL" clId="{0C7294A2-053E-448F-A4B2-3DCAB78EEC1A}" dt="2021-07-05T08:00:12.173" v="976"/>
          <ac:spMkLst>
            <pc:docMk/>
            <pc:sldMk cId="3520828340" sldId="265"/>
            <ac:spMk id="14" creationId="{232C4A34-762E-40DF-A8AF-0D811BC0258B}"/>
          </ac:spMkLst>
        </pc:spChg>
        <pc:picChg chg="add mod">
          <ac:chgData name="Channine Clarke" userId="fa013358-e071-4dee-acdc-f881014d2dec" providerId="ADAL" clId="{0C7294A2-053E-448F-A4B2-3DCAB78EEC1A}" dt="2021-07-05T07:59:57.346" v="973" actId="26606"/>
          <ac:picMkLst>
            <pc:docMk/>
            <pc:sldMk cId="3520828340" sldId="265"/>
            <ac:picMk id="4" creationId="{7D82787A-F140-43E8-9497-CB1B20B51E0A}"/>
          </ac:picMkLst>
        </pc:picChg>
      </pc:sldChg>
      <pc:sldChg chg="addSp modSp add mod setBg">
        <pc:chgData name="Channine Clarke" userId="fa013358-e071-4dee-acdc-f881014d2dec" providerId="ADAL" clId="{0C7294A2-053E-448F-A4B2-3DCAB78EEC1A}" dt="2021-07-08T10:32:29.922" v="2410" actId="27636"/>
        <pc:sldMkLst>
          <pc:docMk/>
          <pc:sldMk cId="2368704642" sldId="266"/>
        </pc:sldMkLst>
        <pc:spChg chg="mod">
          <ac:chgData name="Channine Clarke" userId="fa013358-e071-4dee-acdc-f881014d2dec" providerId="ADAL" clId="{0C7294A2-053E-448F-A4B2-3DCAB78EEC1A}" dt="2021-07-08T10:31:57.251" v="2407" actId="6549"/>
          <ac:spMkLst>
            <pc:docMk/>
            <pc:sldMk cId="2368704642" sldId="266"/>
            <ac:spMk id="3" creationId="{527AB7E5-FA93-49B0-AD55-457BCE0AA266}"/>
          </ac:spMkLst>
        </pc:spChg>
        <pc:spChg chg="add mod">
          <ac:chgData name="Channine Clarke" userId="fa013358-e071-4dee-acdc-f881014d2dec" providerId="ADAL" clId="{0C7294A2-053E-448F-A4B2-3DCAB78EEC1A}" dt="2021-07-08T10:32:29.922" v="2410" actId="27636"/>
          <ac:spMkLst>
            <pc:docMk/>
            <pc:sldMk cId="2368704642" sldId="266"/>
            <ac:spMk id="5" creationId="{C45CED73-B834-4DE2-9E28-C8D468952A39}"/>
          </ac:spMkLst>
        </pc:spChg>
        <pc:picChg chg="mod">
          <ac:chgData name="Channine Clarke" userId="fa013358-e071-4dee-acdc-f881014d2dec" providerId="ADAL" clId="{0C7294A2-053E-448F-A4B2-3DCAB78EEC1A}" dt="2021-07-05T08:02:40.842" v="1013" actId="1076"/>
          <ac:picMkLst>
            <pc:docMk/>
            <pc:sldMk cId="2368704642" sldId="266"/>
            <ac:picMk id="4" creationId="{001F4731-92F1-4D76-AE9C-EAA914262291}"/>
          </ac:picMkLst>
        </pc:picChg>
      </pc:sldChg>
      <pc:sldChg chg="modSp add del mod modAnim">
        <pc:chgData name="Channine Clarke" userId="fa013358-e071-4dee-acdc-f881014d2dec" providerId="ADAL" clId="{0C7294A2-053E-448F-A4B2-3DCAB78EEC1A}" dt="2021-07-05T08:00:54.804" v="980" actId="47"/>
        <pc:sldMkLst>
          <pc:docMk/>
          <pc:sldMk cId="2351489206" sldId="267"/>
        </pc:sldMkLst>
        <pc:spChg chg="mod">
          <ac:chgData name="Channine Clarke" userId="fa013358-e071-4dee-acdc-f881014d2dec" providerId="ADAL" clId="{0C7294A2-053E-448F-A4B2-3DCAB78EEC1A}" dt="2021-07-05T07:58:44.682" v="966" actId="20577"/>
          <ac:spMkLst>
            <pc:docMk/>
            <pc:sldMk cId="2351489206" sldId="267"/>
            <ac:spMk id="2" creationId="{11EC5518-3DE9-4945-A766-9F65AD8294A5}"/>
          </ac:spMkLst>
        </pc:spChg>
        <pc:spChg chg="mod">
          <ac:chgData name="Channine Clarke" userId="fa013358-e071-4dee-acdc-f881014d2dec" providerId="ADAL" clId="{0C7294A2-053E-448F-A4B2-3DCAB78EEC1A}" dt="2021-07-05T07:58:52.943" v="968" actId="6549"/>
          <ac:spMkLst>
            <pc:docMk/>
            <pc:sldMk cId="2351489206" sldId="267"/>
            <ac:spMk id="3" creationId="{527AB7E5-FA93-49B0-AD55-457BCE0AA266}"/>
          </ac:spMkLst>
        </pc:spChg>
      </pc:sldChg>
      <pc:sldChg chg="addSp delSp modSp add mod setBg modAnim">
        <pc:chgData name="Channine Clarke" userId="fa013358-e071-4dee-acdc-f881014d2dec" providerId="ADAL" clId="{0C7294A2-053E-448F-A4B2-3DCAB78EEC1A}" dt="2021-07-08T10:40:27.449" v="2462"/>
        <pc:sldMkLst>
          <pc:docMk/>
          <pc:sldMk cId="884883095" sldId="268"/>
        </pc:sldMkLst>
        <pc:spChg chg="mod">
          <ac:chgData name="Channine Clarke" userId="fa013358-e071-4dee-acdc-f881014d2dec" providerId="ADAL" clId="{0C7294A2-053E-448F-A4B2-3DCAB78EEC1A}" dt="2021-07-08T10:32:56.529" v="2413" actId="14100"/>
          <ac:spMkLst>
            <pc:docMk/>
            <pc:sldMk cId="884883095" sldId="268"/>
            <ac:spMk id="2" creationId="{FB448FA4-46CD-4E4A-B7C0-DDAF60CA7D0D}"/>
          </ac:spMkLst>
        </pc:spChg>
        <pc:spChg chg="mod">
          <ac:chgData name="Channine Clarke" userId="fa013358-e071-4dee-acdc-f881014d2dec" providerId="ADAL" clId="{0C7294A2-053E-448F-A4B2-3DCAB78EEC1A}" dt="2021-07-08T10:33:38.351" v="2423" actId="1076"/>
          <ac:spMkLst>
            <pc:docMk/>
            <pc:sldMk cId="884883095" sldId="268"/>
            <ac:spMk id="3" creationId="{408A663A-792A-4E3B-B8A7-2484A9DBB054}"/>
          </ac:spMkLst>
        </pc:spChg>
        <pc:picChg chg="del">
          <ac:chgData name="Channine Clarke" userId="fa013358-e071-4dee-acdc-f881014d2dec" providerId="ADAL" clId="{0C7294A2-053E-448F-A4B2-3DCAB78EEC1A}" dt="2021-07-05T08:26:18.379" v="1749" actId="478"/>
          <ac:picMkLst>
            <pc:docMk/>
            <pc:sldMk cId="884883095" sldId="268"/>
            <ac:picMk id="4" creationId="{7D82787A-F140-43E8-9497-CB1B20B51E0A}"/>
          </ac:picMkLst>
        </pc:picChg>
        <pc:picChg chg="add mod">
          <ac:chgData name="Channine Clarke" userId="fa013358-e071-4dee-acdc-f881014d2dec" providerId="ADAL" clId="{0C7294A2-053E-448F-A4B2-3DCAB78EEC1A}" dt="2021-07-05T08:26:29.303" v="1753" actId="14100"/>
          <ac:picMkLst>
            <pc:docMk/>
            <pc:sldMk cId="884883095" sldId="268"/>
            <ac:picMk id="5" creationId="{87A4E8C5-22CE-4980-AB78-91400F14226A}"/>
          </ac:picMkLst>
        </pc:picChg>
      </pc:sldChg>
      <pc:sldChg chg="addSp delSp modSp add mod">
        <pc:chgData name="Channine Clarke" userId="fa013358-e071-4dee-acdc-f881014d2dec" providerId="ADAL" clId="{0C7294A2-053E-448F-A4B2-3DCAB78EEC1A}" dt="2021-07-08T10:34:03.206" v="2426" actId="27636"/>
        <pc:sldMkLst>
          <pc:docMk/>
          <pc:sldMk cId="2031711052" sldId="269"/>
        </pc:sldMkLst>
        <pc:spChg chg="mod">
          <ac:chgData name="Channine Clarke" userId="fa013358-e071-4dee-acdc-f881014d2dec" providerId="ADAL" clId="{0C7294A2-053E-448F-A4B2-3DCAB78EEC1A}" dt="2021-07-05T08:03:31.203" v="1046" actId="20577"/>
          <ac:spMkLst>
            <pc:docMk/>
            <pc:sldMk cId="2031711052" sldId="269"/>
            <ac:spMk id="2" creationId="{11EC5518-3DE9-4945-A766-9F65AD8294A5}"/>
          </ac:spMkLst>
        </pc:spChg>
        <pc:spChg chg="mod">
          <ac:chgData name="Channine Clarke" userId="fa013358-e071-4dee-acdc-f881014d2dec" providerId="ADAL" clId="{0C7294A2-053E-448F-A4B2-3DCAB78EEC1A}" dt="2021-07-08T10:34:03.206" v="2426" actId="27636"/>
          <ac:spMkLst>
            <pc:docMk/>
            <pc:sldMk cId="2031711052" sldId="269"/>
            <ac:spMk id="3" creationId="{527AB7E5-FA93-49B0-AD55-457BCE0AA266}"/>
          </ac:spMkLst>
        </pc:spChg>
        <pc:picChg chg="del">
          <ac:chgData name="Channine Clarke" userId="fa013358-e071-4dee-acdc-f881014d2dec" providerId="ADAL" clId="{0C7294A2-053E-448F-A4B2-3DCAB78EEC1A}" dt="2021-07-05T08:03:33.087" v="1047" actId="478"/>
          <ac:picMkLst>
            <pc:docMk/>
            <pc:sldMk cId="2031711052" sldId="269"/>
            <ac:picMk id="4" creationId="{8EE978BC-BA99-438C-A4E7-8B2192918E76}"/>
          </ac:picMkLst>
        </pc:picChg>
        <pc:picChg chg="add mod">
          <ac:chgData name="Channine Clarke" userId="fa013358-e071-4dee-acdc-f881014d2dec" providerId="ADAL" clId="{0C7294A2-053E-448F-A4B2-3DCAB78EEC1A}" dt="2021-07-05T08:04:48.794" v="1052" actId="1076"/>
          <ac:picMkLst>
            <pc:docMk/>
            <pc:sldMk cId="2031711052" sldId="269"/>
            <ac:picMk id="5" creationId="{9F5556DD-8F57-40A0-9431-73E6D6E090CE}"/>
          </ac:picMkLst>
        </pc:picChg>
      </pc:sldChg>
      <pc:sldChg chg="addSp modSp add mod setBg modAnim">
        <pc:chgData name="Channine Clarke" userId="fa013358-e071-4dee-acdc-f881014d2dec" providerId="ADAL" clId="{0C7294A2-053E-448F-A4B2-3DCAB78EEC1A}" dt="2021-07-05T09:40:27.976" v="1772"/>
        <pc:sldMkLst>
          <pc:docMk/>
          <pc:sldMk cId="3497182801" sldId="270"/>
        </pc:sldMkLst>
        <pc:spChg chg="mod">
          <ac:chgData name="Channine Clarke" userId="fa013358-e071-4dee-acdc-f881014d2dec" providerId="ADAL" clId="{0C7294A2-053E-448F-A4B2-3DCAB78EEC1A}" dt="2021-07-05T09:39:37.577" v="1765" actId="26606"/>
          <ac:spMkLst>
            <pc:docMk/>
            <pc:sldMk cId="3497182801" sldId="270"/>
            <ac:spMk id="2" creationId="{28E7B1B6-C53E-4018-8CB9-84985BEDF223}"/>
          </ac:spMkLst>
        </pc:spChg>
        <pc:spChg chg="mod">
          <ac:chgData name="Channine Clarke" userId="fa013358-e071-4dee-acdc-f881014d2dec" providerId="ADAL" clId="{0C7294A2-053E-448F-A4B2-3DCAB78EEC1A}" dt="2021-07-05T09:40:16.430" v="1771" actId="5793"/>
          <ac:spMkLst>
            <pc:docMk/>
            <pc:sldMk cId="3497182801" sldId="270"/>
            <ac:spMk id="3" creationId="{1D577C10-9B86-4552-975E-842E30420375}"/>
          </ac:spMkLst>
        </pc:spChg>
        <pc:spChg chg="add">
          <ac:chgData name="Channine Clarke" userId="fa013358-e071-4dee-acdc-f881014d2dec" providerId="ADAL" clId="{0C7294A2-053E-448F-A4B2-3DCAB78EEC1A}" dt="2021-07-05T09:39:37.577" v="1765" actId="26606"/>
          <ac:spMkLst>
            <pc:docMk/>
            <pc:sldMk cId="3497182801" sldId="270"/>
            <ac:spMk id="8" creationId="{C33976D1-3430-450C-A978-87A9A6E8E71F}"/>
          </ac:spMkLst>
        </pc:spChg>
        <pc:spChg chg="add">
          <ac:chgData name="Channine Clarke" userId="fa013358-e071-4dee-acdc-f881014d2dec" providerId="ADAL" clId="{0C7294A2-053E-448F-A4B2-3DCAB78EEC1A}" dt="2021-07-05T09:39:37.577" v="1765" actId="26606"/>
          <ac:spMkLst>
            <pc:docMk/>
            <pc:sldMk cId="3497182801" sldId="270"/>
            <ac:spMk id="10" creationId="{7D6AAC78-7D86-415A-ADC1-2B474807960C}"/>
          </ac:spMkLst>
        </pc:spChg>
        <pc:spChg chg="add">
          <ac:chgData name="Channine Clarke" userId="fa013358-e071-4dee-acdc-f881014d2dec" providerId="ADAL" clId="{0C7294A2-053E-448F-A4B2-3DCAB78EEC1A}" dt="2021-07-05T09:39:37.577" v="1765" actId="26606"/>
          <ac:spMkLst>
            <pc:docMk/>
            <pc:sldMk cId="3497182801" sldId="270"/>
            <ac:spMk id="12" creationId="{F2A658D9-F185-44F1-BA33-D50320D1D078}"/>
          </ac:spMkLst>
        </pc:spChg>
      </pc:sldChg>
      <pc:sldChg chg="addSp delSp modSp add mod setBg modAnim">
        <pc:chgData name="Channine Clarke" userId="fa013358-e071-4dee-acdc-f881014d2dec" providerId="ADAL" clId="{0C7294A2-053E-448F-A4B2-3DCAB78EEC1A}" dt="2021-07-08T10:40:44.092" v="2464"/>
        <pc:sldMkLst>
          <pc:docMk/>
          <pc:sldMk cId="2371656537" sldId="271"/>
        </pc:sldMkLst>
        <pc:spChg chg="mod">
          <ac:chgData name="Channine Clarke" userId="fa013358-e071-4dee-acdc-f881014d2dec" providerId="ADAL" clId="{0C7294A2-053E-448F-A4B2-3DCAB78EEC1A}" dt="2021-07-08T10:36:41.229" v="2444" actId="1076"/>
          <ac:spMkLst>
            <pc:docMk/>
            <pc:sldMk cId="2371656537" sldId="271"/>
            <ac:spMk id="2" creationId="{FB448FA4-46CD-4E4A-B7C0-DDAF60CA7D0D}"/>
          </ac:spMkLst>
        </pc:spChg>
        <pc:spChg chg="mod">
          <ac:chgData name="Channine Clarke" userId="fa013358-e071-4dee-acdc-f881014d2dec" providerId="ADAL" clId="{0C7294A2-053E-448F-A4B2-3DCAB78EEC1A}" dt="2021-07-08T10:36:35.578" v="2443" actId="27636"/>
          <ac:spMkLst>
            <pc:docMk/>
            <pc:sldMk cId="2371656537" sldId="271"/>
            <ac:spMk id="3" creationId="{408A663A-792A-4E3B-B8A7-2484A9DBB054}"/>
          </ac:spMkLst>
        </pc:spChg>
        <pc:picChg chg="del">
          <ac:chgData name="Channine Clarke" userId="fa013358-e071-4dee-acdc-f881014d2dec" providerId="ADAL" clId="{0C7294A2-053E-448F-A4B2-3DCAB78EEC1A}" dt="2021-07-05T08:25:18.480" v="1744" actId="478"/>
          <ac:picMkLst>
            <pc:docMk/>
            <pc:sldMk cId="2371656537" sldId="271"/>
            <ac:picMk id="4" creationId="{7D82787A-F140-43E8-9497-CB1B20B51E0A}"/>
          </ac:picMkLst>
        </pc:picChg>
        <pc:picChg chg="add mod">
          <ac:chgData name="Channine Clarke" userId="fa013358-e071-4dee-acdc-f881014d2dec" providerId="ADAL" clId="{0C7294A2-053E-448F-A4B2-3DCAB78EEC1A}" dt="2021-07-05T08:25:29.265" v="1748" actId="14100"/>
          <ac:picMkLst>
            <pc:docMk/>
            <pc:sldMk cId="2371656537" sldId="271"/>
            <ac:picMk id="5" creationId="{C9C33B3B-C769-456F-8E20-059B1AAC84CF}"/>
          </ac:picMkLst>
        </pc:picChg>
      </pc:sldChg>
      <pc:sldChg chg="addSp delSp modSp add mod setBg addAnim delAnim">
        <pc:chgData name="Channine Clarke" userId="fa013358-e071-4dee-acdc-f881014d2dec" providerId="ADAL" clId="{0C7294A2-053E-448F-A4B2-3DCAB78EEC1A}" dt="2021-07-08T10:38:52.196" v="2458" actId="27636"/>
        <pc:sldMkLst>
          <pc:docMk/>
          <pc:sldMk cId="463934819" sldId="272"/>
        </pc:sldMkLst>
        <pc:spChg chg="mod">
          <ac:chgData name="Channine Clarke" userId="fa013358-e071-4dee-acdc-f881014d2dec" providerId="ADAL" clId="{0C7294A2-053E-448F-A4B2-3DCAB78EEC1A}" dt="2021-07-05T09:44:26.401" v="1792" actId="207"/>
          <ac:spMkLst>
            <pc:docMk/>
            <pc:sldMk cId="463934819" sldId="272"/>
            <ac:spMk id="2" creationId="{11EC5518-3DE9-4945-A766-9F65AD8294A5}"/>
          </ac:spMkLst>
        </pc:spChg>
        <pc:spChg chg="mod">
          <ac:chgData name="Channine Clarke" userId="fa013358-e071-4dee-acdc-f881014d2dec" providerId="ADAL" clId="{0C7294A2-053E-448F-A4B2-3DCAB78EEC1A}" dt="2021-07-08T10:38:52.196" v="2458" actId="27636"/>
          <ac:spMkLst>
            <pc:docMk/>
            <pc:sldMk cId="463934819" sldId="272"/>
            <ac:spMk id="3" creationId="{527AB7E5-FA93-49B0-AD55-457BCE0AA266}"/>
          </ac:spMkLst>
        </pc:spChg>
        <pc:spChg chg="add del">
          <ac:chgData name="Channine Clarke" userId="fa013358-e071-4dee-acdc-f881014d2dec" providerId="ADAL" clId="{0C7294A2-053E-448F-A4B2-3DCAB78EEC1A}" dt="2021-07-05T09:43:57.694" v="1786" actId="26606"/>
          <ac:spMkLst>
            <pc:docMk/>
            <pc:sldMk cId="463934819" sldId="272"/>
            <ac:spMk id="9" creationId="{46F234F7-F146-4082-B560-8DF93E4A0487}"/>
          </ac:spMkLst>
        </pc:spChg>
        <pc:spChg chg="add del">
          <ac:chgData name="Channine Clarke" userId="fa013358-e071-4dee-acdc-f881014d2dec" providerId="ADAL" clId="{0C7294A2-053E-448F-A4B2-3DCAB78EEC1A}" dt="2021-07-05T09:44:07.797" v="1788" actId="26606"/>
          <ac:spMkLst>
            <pc:docMk/>
            <pc:sldMk cId="463934819" sldId="272"/>
            <ac:spMk id="11" creationId="{A0BD0216-F1DC-4FEE-8B22-DFDD276A612A}"/>
          </ac:spMkLst>
        </pc:spChg>
        <pc:spChg chg="add del">
          <ac:chgData name="Channine Clarke" userId="fa013358-e071-4dee-acdc-f881014d2dec" providerId="ADAL" clId="{0C7294A2-053E-448F-A4B2-3DCAB78EEC1A}" dt="2021-07-05T09:44:07.797" v="1788" actId="26606"/>
          <ac:spMkLst>
            <pc:docMk/>
            <pc:sldMk cId="463934819" sldId="272"/>
            <ac:spMk id="12" creationId="{286492A9-8707-49AA-9FA5-DEB0A48DE30F}"/>
          </ac:spMkLst>
        </pc:spChg>
        <pc:spChg chg="add">
          <ac:chgData name="Channine Clarke" userId="fa013358-e071-4dee-acdc-f881014d2dec" providerId="ADAL" clId="{0C7294A2-053E-448F-A4B2-3DCAB78EEC1A}" dt="2021-07-05T09:44:07.797" v="1789" actId="26606"/>
          <ac:spMkLst>
            <pc:docMk/>
            <pc:sldMk cId="463934819" sldId="272"/>
            <ac:spMk id="14" creationId="{3FEECDF0-8CEF-4E73-8645-863EBE497FEF}"/>
          </ac:spMkLst>
        </pc:spChg>
        <pc:picChg chg="add mod">
          <ac:chgData name="Channine Clarke" userId="fa013358-e071-4dee-acdc-f881014d2dec" providerId="ADAL" clId="{0C7294A2-053E-448F-A4B2-3DCAB78EEC1A}" dt="2021-07-05T09:44:07.797" v="1789" actId="26606"/>
          <ac:picMkLst>
            <pc:docMk/>
            <pc:sldMk cId="463934819" sldId="272"/>
            <ac:picMk id="4" creationId="{0F7D445D-06BB-4365-BDE5-45E4EE3C3AC5}"/>
          </ac:picMkLst>
        </pc:picChg>
        <pc:picChg chg="del">
          <ac:chgData name="Channine Clarke" userId="fa013358-e071-4dee-acdc-f881014d2dec" providerId="ADAL" clId="{0C7294A2-053E-448F-A4B2-3DCAB78EEC1A}" dt="2021-07-05T08:15:18.680" v="1617" actId="478"/>
          <ac:picMkLst>
            <pc:docMk/>
            <pc:sldMk cId="463934819" sldId="272"/>
            <ac:picMk id="5" creationId="{9F5556DD-8F57-40A0-9431-73E6D6E090CE}"/>
          </ac:picMkLst>
        </pc:picChg>
      </pc:sldChg>
      <pc:sldChg chg="addSp delSp modSp add mod setBg modAnim">
        <pc:chgData name="Channine Clarke" userId="fa013358-e071-4dee-acdc-f881014d2dec" providerId="ADAL" clId="{0C7294A2-053E-448F-A4B2-3DCAB78EEC1A}" dt="2021-07-05T10:01:56.799" v="2096" actId="27636"/>
        <pc:sldMkLst>
          <pc:docMk/>
          <pc:sldMk cId="1814356608" sldId="273"/>
        </pc:sldMkLst>
        <pc:spChg chg="mod">
          <ac:chgData name="Channine Clarke" userId="fa013358-e071-4dee-acdc-f881014d2dec" providerId="ADAL" clId="{0C7294A2-053E-448F-A4B2-3DCAB78EEC1A}" dt="2021-07-05T10:01:50.874" v="2094" actId="27636"/>
          <ac:spMkLst>
            <pc:docMk/>
            <pc:sldMk cId="1814356608" sldId="273"/>
            <ac:spMk id="2" creationId="{28E7B1B6-C53E-4018-8CB9-84985BEDF223}"/>
          </ac:spMkLst>
        </pc:spChg>
        <pc:spChg chg="mod">
          <ac:chgData name="Channine Clarke" userId="fa013358-e071-4dee-acdc-f881014d2dec" providerId="ADAL" clId="{0C7294A2-053E-448F-A4B2-3DCAB78EEC1A}" dt="2021-07-05T10:01:56.799" v="2096" actId="27636"/>
          <ac:spMkLst>
            <pc:docMk/>
            <pc:sldMk cId="1814356608" sldId="273"/>
            <ac:spMk id="3" creationId="{1D577C10-9B86-4552-975E-842E30420375}"/>
          </ac:spMkLst>
        </pc:spChg>
        <pc:spChg chg="add">
          <ac:chgData name="Channine Clarke" userId="fa013358-e071-4dee-acdc-f881014d2dec" providerId="ADAL" clId="{0C7294A2-053E-448F-A4B2-3DCAB78EEC1A}" dt="2021-07-05T10:01:10.069" v="2082" actId="26606"/>
          <ac:spMkLst>
            <pc:docMk/>
            <pc:sldMk cId="1814356608" sldId="273"/>
            <ac:spMk id="8" creationId="{C33976D1-3430-450C-A978-87A9A6E8E71F}"/>
          </ac:spMkLst>
        </pc:spChg>
        <pc:spChg chg="add">
          <ac:chgData name="Channine Clarke" userId="fa013358-e071-4dee-acdc-f881014d2dec" providerId="ADAL" clId="{0C7294A2-053E-448F-A4B2-3DCAB78EEC1A}" dt="2021-07-05T10:01:10.069" v="2082" actId="26606"/>
          <ac:spMkLst>
            <pc:docMk/>
            <pc:sldMk cId="1814356608" sldId="273"/>
            <ac:spMk id="10" creationId="{7D6AAC78-7D86-415A-ADC1-2B474807960C}"/>
          </ac:spMkLst>
        </pc:spChg>
        <pc:spChg chg="add">
          <ac:chgData name="Channine Clarke" userId="fa013358-e071-4dee-acdc-f881014d2dec" providerId="ADAL" clId="{0C7294A2-053E-448F-A4B2-3DCAB78EEC1A}" dt="2021-07-05T10:01:10.069" v="2082" actId="26606"/>
          <ac:spMkLst>
            <pc:docMk/>
            <pc:sldMk cId="1814356608" sldId="273"/>
            <ac:spMk id="12" creationId="{F2A658D9-F185-44F1-BA33-D50320D1D078}"/>
          </ac:spMkLst>
        </pc:spChg>
        <pc:picChg chg="add del mod">
          <ac:chgData name="Channine Clarke" userId="fa013358-e071-4dee-acdc-f881014d2dec" providerId="ADAL" clId="{0C7294A2-053E-448F-A4B2-3DCAB78EEC1A}" dt="2021-07-05T08:19:11.321" v="1721" actId="478"/>
          <ac:picMkLst>
            <pc:docMk/>
            <pc:sldMk cId="1814356608" sldId="273"/>
            <ac:picMk id="4" creationId="{13C12AE9-E921-4AA3-820C-D460A5381B9A}"/>
          </ac:picMkLst>
        </pc:picChg>
      </pc:sldChg>
      <pc:sldChg chg="addSp delSp modSp add mod modAnim">
        <pc:chgData name="Channine Clarke" userId="fa013358-e071-4dee-acdc-f881014d2dec" providerId="ADAL" clId="{0C7294A2-053E-448F-A4B2-3DCAB78EEC1A}" dt="2021-07-08T10:41:08.871" v="2466"/>
        <pc:sldMkLst>
          <pc:docMk/>
          <pc:sldMk cId="4001856043" sldId="274"/>
        </pc:sldMkLst>
        <pc:spChg chg="mod">
          <ac:chgData name="Channine Clarke" userId="fa013358-e071-4dee-acdc-f881014d2dec" providerId="ADAL" clId="{0C7294A2-053E-448F-A4B2-3DCAB78EEC1A}" dt="2021-07-08T10:37:19.758" v="2448" actId="14100"/>
          <ac:spMkLst>
            <pc:docMk/>
            <pc:sldMk cId="4001856043" sldId="274"/>
            <ac:spMk id="2" creationId="{FB448FA4-46CD-4E4A-B7C0-DDAF60CA7D0D}"/>
          </ac:spMkLst>
        </pc:spChg>
        <pc:spChg chg="mod">
          <ac:chgData name="Channine Clarke" userId="fa013358-e071-4dee-acdc-f881014d2dec" providerId="ADAL" clId="{0C7294A2-053E-448F-A4B2-3DCAB78EEC1A}" dt="2021-07-08T10:37:37.291" v="2455" actId="20577"/>
          <ac:spMkLst>
            <pc:docMk/>
            <pc:sldMk cId="4001856043" sldId="274"/>
            <ac:spMk id="3" creationId="{408A663A-792A-4E3B-B8A7-2484A9DBB054}"/>
          </ac:spMkLst>
        </pc:spChg>
        <pc:picChg chg="del">
          <ac:chgData name="Channine Clarke" userId="fa013358-e071-4dee-acdc-f881014d2dec" providerId="ADAL" clId="{0C7294A2-053E-448F-A4B2-3DCAB78EEC1A}" dt="2021-07-05T08:16:59.797" v="1657" actId="478"/>
          <ac:picMkLst>
            <pc:docMk/>
            <pc:sldMk cId="4001856043" sldId="274"/>
            <ac:picMk id="4" creationId="{7D82787A-F140-43E8-9497-CB1B20B51E0A}"/>
          </ac:picMkLst>
        </pc:picChg>
        <pc:picChg chg="add del">
          <ac:chgData name="Channine Clarke" userId="fa013358-e071-4dee-acdc-f881014d2dec" providerId="ADAL" clId="{0C7294A2-053E-448F-A4B2-3DCAB78EEC1A}" dt="2021-07-05T08:17:05.100" v="1659"/>
          <ac:picMkLst>
            <pc:docMk/>
            <pc:sldMk cId="4001856043" sldId="274"/>
            <ac:picMk id="5" creationId="{557CAC45-8443-4D10-B489-192E56F4B212}"/>
          </ac:picMkLst>
        </pc:picChg>
        <pc:picChg chg="add mod">
          <ac:chgData name="Channine Clarke" userId="fa013358-e071-4dee-acdc-f881014d2dec" providerId="ADAL" clId="{0C7294A2-053E-448F-A4B2-3DCAB78EEC1A}" dt="2021-07-05T08:19:36.148" v="1724" actId="14100"/>
          <ac:picMkLst>
            <pc:docMk/>
            <pc:sldMk cId="4001856043" sldId="274"/>
            <ac:picMk id="6" creationId="{FDD050B7-DE51-4D9B-A8C1-E0763F78FAEC}"/>
          </ac:picMkLst>
        </pc:picChg>
      </pc:sldChg>
      <pc:sldChg chg="new del">
        <pc:chgData name="Channine Clarke" userId="fa013358-e071-4dee-acdc-f881014d2dec" providerId="ADAL" clId="{0C7294A2-053E-448F-A4B2-3DCAB78EEC1A}" dt="2021-07-05T09:38:41.095" v="1761" actId="47"/>
        <pc:sldMkLst>
          <pc:docMk/>
          <pc:sldMk cId="602075236" sldId="275"/>
        </pc:sldMkLst>
      </pc:sldChg>
      <pc:sldChg chg="modSp add mod">
        <pc:chgData name="Channine Clarke" userId="fa013358-e071-4dee-acdc-f881014d2dec" providerId="ADAL" clId="{0C7294A2-053E-448F-A4B2-3DCAB78EEC1A}" dt="2021-07-05T10:03:46.062" v="2191" actId="6549"/>
        <pc:sldMkLst>
          <pc:docMk/>
          <pc:sldMk cId="2624841809" sldId="275"/>
        </pc:sldMkLst>
        <pc:spChg chg="mod">
          <ac:chgData name="Channine Clarke" userId="fa013358-e071-4dee-acdc-f881014d2dec" providerId="ADAL" clId="{0C7294A2-053E-448F-A4B2-3DCAB78EEC1A}" dt="2021-07-05T10:02:55.327" v="2106" actId="20577"/>
          <ac:spMkLst>
            <pc:docMk/>
            <pc:sldMk cId="2624841809" sldId="275"/>
            <ac:spMk id="5" creationId="{CFACAED3-AE5B-420A-9167-A18D26AE2777}"/>
          </ac:spMkLst>
        </pc:spChg>
        <pc:spChg chg="mod">
          <ac:chgData name="Channine Clarke" userId="fa013358-e071-4dee-acdc-f881014d2dec" providerId="ADAL" clId="{0C7294A2-053E-448F-A4B2-3DCAB78EEC1A}" dt="2021-07-05T10:03:46.062" v="2191" actId="6549"/>
          <ac:spMkLst>
            <pc:docMk/>
            <pc:sldMk cId="2624841809" sldId="275"/>
            <ac:spMk id="6" creationId="{3ED86782-1576-42A3-B05A-CA97AF1DAADB}"/>
          </ac:spMkLst>
        </pc:spChg>
      </pc:sldChg>
      <pc:sldChg chg="modSp add mod">
        <pc:chgData name="Channine Clarke" userId="fa013358-e071-4dee-acdc-f881014d2dec" providerId="ADAL" clId="{0C7294A2-053E-448F-A4B2-3DCAB78EEC1A}" dt="2021-07-05T10:06:13.390" v="2259" actId="20577"/>
        <pc:sldMkLst>
          <pc:docMk/>
          <pc:sldMk cId="1249083057" sldId="276"/>
        </pc:sldMkLst>
        <pc:spChg chg="mod">
          <ac:chgData name="Channine Clarke" userId="fa013358-e071-4dee-acdc-f881014d2dec" providerId="ADAL" clId="{0C7294A2-053E-448F-A4B2-3DCAB78EEC1A}" dt="2021-07-05T10:06:13.390" v="2259" actId="20577"/>
          <ac:spMkLst>
            <pc:docMk/>
            <pc:sldMk cId="1249083057" sldId="276"/>
            <ac:spMk id="6" creationId="{3ED86782-1576-42A3-B05A-CA97AF1DAADB}"/>
          </ac:spMkLst>
        </pc:spChg>
      </pc:sldChg>
      <pc:sldChg chg="modSp add mod">
        <pc:chgData name="Channine Clarke" userId="fa013358-e071-4dee-acdc-f881014d2dec" providerId="ADAL" clId="{0C7294A2-053E-448F-A4B2-3DCAB78EEC1A}" dt="2021-07-05T10:09:53.845" v="2382" actId="1076"/>
        <pc:sldMkLst>
          <pc:docMk/>
          <pc:sldMk cId="1386941031" sldId="277"/>
        </pc:sldMkLst>
        <pc:spChg chg="mod">
          <ac:chgData name="Channine Clarke" userId="fa013358-e071-4dee-acdc-f881014d2dec" providerId="ADAL" clId="{0C7294A2-053E-448F-A4B2-3DCAB78EEC1A}" dt="2021-07-05T10:09:48.562" v="2381" actId="14100"/>
          <ac:spMkLst>
            <pc:docMk/>
            <pc:sldMk cId="1386941031" sldId="277"/>
            <ac:spMk id="6" creationId="{3ED86782-1576-42A3-B05A-CA97AF1DAADB}"/>
          </ac:spMkLst>
        </pc:spChg>
        <pc:picChg chg="mod">
          <ac:chgData name="Channine Clarke" userId="fa013358-e071-4dee-acdc-f881014d2dec" providerId="ADAL" clId="{0C7294A2-053E-448F-A4B2-3DCAB78EEC1A}" dt="2021-07-05T10:09:53.845" v="2382" actId="1076"/>
          <ac:picMkLst>
            <pc:docMk/>
            <pc:sldMk cId="1386941031" sldId="277"/>
            <ac:picMk id="7" creationId="{BB3D9C32-17B4-4DBD-936F-A03B2A961976}"/>
          </ac:picMkLst>
        </pc:picChg>
      </pc:sldChg>
      <pc:sldMasterChg chg="delSldLayout">
        <pc:chgData name="Channine Clarke" userId="fa013358-e071-4dee-acdc-f881014d2dec" providerId="ADAL" clId="{0C7294A2-053E-448F-A4B2-3DCAB78EEC1A}" dt="2021-07-02T10:07:10.479" v="111" actId="47"/>
        <pc:sldMasterMkLst>
          <pc:docMk/>
          <pc:sldMasterMk cId="855429980" sldId="2147483695"/>
        </pc:sldMasterMkLst>
        <pc:sldLayoutChg chg="del">
          <pc:chgData name="Channine Clarke" userId="fa013358-e071-4dee-acdc-f881014d2dec" providerId="ADAL" clId="{0C7294A2-053E-448F-A4B2-3DCAB78EEC1A}" dt="2021-07-02T10:07:10.479" v="111" actId="47"/>
          <pc:sldLayoutMkLst>
            <pc:docMk/>
            <pc:sldMasterMk cId="855429980" sldId="2147483695"/>
            <pc:sldLayoutMk cId="1956140842" sldId="2147483707"/>
          </pc:sldLayoutMkLst>
        </pc:sldLayoutChg>
      </pc:sldMasterChg>
    </pc:docChg>
  </pc:docChgLst>
  <pc:docChgLst>
    <pc:chgData name="Theresa Corkill" userId="S::t.k.corkill@brighton.ac.uk::2376af4e-c9ef-4dc5-8494-6d1afab57c33" providerId="AD" clId="Web-{51D27564-DF5F-AEFB-4D89-5F30E31C2397}"/>
    <pc:docChg chg="delSld">
      <pc:chgData name="Theresa Corkill" userId="S::t.k.corkill@brighton.ac.uk::2376af4e-c9ef-4dc5-8494-6d1afab57c33" providerId="AD" clId="Web-{51D27564-DF5F-AEFB-4D89-5F30E31C2397}" dt="2021-07-14T14:31:30.962" v="0"/>
      <pc:docMkLst>
        <pc:docMk/>
      </pc:docMkLst>
      <pc:sldChg chg="del">
        <pc:chgData name="Theresa Corkill" userId="S::t.k.corkill@brighton.ac.uk::2376af4e-c9ef-4dc5-8494-6d1afab57c33" providerId="AD" clId="Web-{51D27564-DF5F-AEFB-4D89-5F30E31C2397}" dt="2021-07-14T14:31:30.962" v="0"/>
        <pc:sldMkLst>
          <pc:docMk/>
          <pc:sldMk cId="1249083057" sldId="276"/>
        </pc:sldMkLst>
      </pc:sldChg>
    </pc:docChg>
  </pc:docChgLst>
  <pc:docChgLst>
    <pc:chgData name="Channine Clarke" userId="fa013358-e071-4dee-acdc-f881014d2dec" providerId="ADAL" clId="{CB337A32-377E-4CD9-A05E-6EE3DC7C16FA}"/>
    <pc:docChg chg="undo custSel addSld delSld modSld">
      <pc:chgData name="Channine Clarke" userId="fa013358-e071-4dee-acdc-f881014d2dec" providerId="ADAL" clId="{CB337A32-377E-4CD9-A05E-6EE3DC7C16FA}" dt="2022-07-15T15:13:43.894" v="1564" actId="680"/>
      <pc:docMkLst>
        <pc:docMk/>
      </pc:docMkLst>
      <pc:sldChg chg="modSp mod">
        <pc:chgData name="Channine Clarke" userId="fa013358-e071-4dee-acdc-f881014d2dec" providerId="ADAL" clId="{CB337A32-377E-4CD9-A05E-6EE3DC7C16FA}" dt="2022-07-14T14:31:04.497" v="1" actId="20577"/>
        <pc:sldMkLst>
          <pc:docMk/>
          <pc:sldMk cId="728938031" sldId="256"/>
        </pc:sldMkLst>
        <pc:spChg chg="mod">
          <ac:chgData name="Channine Clarke" userId="fa013358-e071-4dee-acdc-f881014d2dec" providerId="ADAL" clId="{CB337A32-377E-4CD9-A05E-6EE3DC7C16FA}" dt="2022-07-14T14:31:04.497" v="1" actId="20577"/>
          <ac:spMkLst>
            <pc:docMk/>
            <pc:sldMk cId="728938031" sldId="256"/>
            <ac:spMk id="2" creationId="{CB4C81A1-05C1-44B0-9295-D0712FB6018E}"/>
          </ac:spMkLst>
        </pc:spChg>
      </pc:sldChg>
      <pc:sldChg chg="del">
        <pc:chgData name="Channine Clarke" userId="fa013358-e071-4dee-acdc-f881014d2dec" providerId="ADAL" clId="{CB337A32-377E-4CD9-A05E-6EE3DC7C16FA}" dt="2022-07-14T14:44:22.681" v="873" actId="47"/>
        <pc:sldMkLst>
          <pc:docMk/>
          <pc:sldMk cId="3251129420" sldId="257"/>
        </pc:sldMkLst>
      </pc:sldChg>
      <pc:sldChg chg="modSp mod">
        <pc:chgData name="Channine Clarke" userId="fa013358-e071-4dee-acdc-f881014d2dec" providerId="ADAL" clId="{CB337A32-377E-4CD9-A05E-6EE3DC7C16FA}" dt="2022-07-14T14:56:59.646" v="1002" actId="1076"/>
        <pc:sldMkLst>
          <pc:docMk/>
          <pc:sldMk cId="1310523694" sldId="260"/>
        </pc:sldMkLst>
        <pc:spChg chg="mod">
          <ac:chgData name="Channine Clarke" userId="fa013358-e071-4dee-acdc-f881014d2dec" providerId="ADAL" clId="{CB337A32-377E-4CD9-A05E-6EE3DC7C16FA}" dt="2022-07-14T14:51:29.306" v="965" actId="1076"/>
          <ac:spMkLst>
            <pc:docMk/>
            <pc:sldMk cId="1310523694" sldId="260"/>
            <ac:spMk id="4" creationId="{D0D72909-E8F6-411F-9284-BDB65F39F4B3}"/>
          </ac:spMkLst>
        </pc:spChg>
        <pc:spChg chg="mod">
          <ac:chgData name="Channine Clarke" userId="fa013358-e071-4dee-acdc-f881014d2dec" providerId="ADAL" clId="{CB337A32-377E-4CD9-A05E-6EE3DC7C16FA}" dt="2022-07-14T14:56:59.646" v="1002" actId="1076"/>
          <ac:spMkLst>
            <pc:docMk/>
            <pc:sldMk cId="1310523694" sldId="260"/>
            <ac:spMk id="5" creationId="{BF560A9D-1CE1-4F07-B546-436E6DBD65DA}"/>
          </ac:spMkLst>
        </pc:spChg>
        <pc:spChg chg="mod">
          <ac:chgData name="Channine Clarke" userId="fa013358-e071-4dee-acdc-f881014d2dec" providerId="ADAL" clId="{CB337A32-377E-4CD9-A05E-6EE3DC7C16FA}" dt="2022-07-14T14:55:00.931" v="997" actId="207"/>
          <ac:spMkLst>
            <pc:docMk/>
            <pc:sldMk cId="1310523694" sldId="260"/>
            <ac:spMk id="6" creationId="{9201D924-F0BF-4560-8EA6-B8B410997453}"/>
          </ac:spMkLst>
        </pc:spChg>
        <pc:spChg chg="mod">
          <ac:chgData name="Channine Clarke" userId="fa013358-e071-4dee-acdc-f881014d2dec" providerId="ADAL" clId="{CB337A32-377E-4CD9-A05E-6EE3DC7C16FA}" dt="2022-07-14T14:46:59.559" v="905"/>
          <ac:spMkLst>
            <pc:docMk/>
            <pc:sldMk cId="1310523694" sldId="260"/>
            <ac:spMk id="7" creationId="{3EB6A97E-40C5-494C-87CC-1C96C1ECEFDC}"/>
          </ac:spMkLst>
        </pc:spChg>
        <pc:spChg chg="mod">
          <ac:chgData name="Channine Clarke" userId="fa013358-e071-4dee-acdc-f881014d2dec" providerId="ADAL" clId="{CB337A32-377E-4CD9-A05E-6EE3DC7C16FA}" dt="2022-07-14T14:48:16.480" v="914" actId="255"/>
          <ac:spMkLst>
            <pc:docMk/>
            <pc:sldMk cId="1310523694" sldId="260"/>
            <ac:spMk id="8" creationId="{6D12E07A-43F6-4CAC-AE91-F8EB48C40185}"/>
          </ac:spMkLst>
        </pc:spChg>
        <pc:spChg chg="mod">
          <ac:chgData name="Channine Clarke" userId="fa013358-e071-4dee-acdc-f881014d2dec" providerId="ADAL" clId="{CB337A32-377E-4CD9-A05E-6EE3DC7C16FA}" dt="2022-07-14T14:51:20.139" v="962" actId="1076"/>
          <ac:spMkLst>
            <pc:docMk/>
            <pc:sldMk cId="1310523694" sldId="260"/>
            <ac:spMk id="9" creationId="{CCD51957-8EB4-4B7B-9B4E-30D993D72FC3}"/>
          </ac:spMkLst>
        </pc:spChg>
        <pc:spChg chg="mod">
          <ac:chgData name="Channine Clarke" userId="fa013358-e071-4dee-acdc-f881014d2dec" providerId="ADAL" clId="{CB337A32-377E-4CD9-A05E-6EE3DC7C16FA}" dt="2022-07-14T14:48:45.590" v="926" actId="20577"/>
          <ac:spMkLst>
            <pc:docMk/>
            <pc:sldMk cId="1310523694" sldId="260"/>
            <ac:spMk id="10" creationId="{672553C0-DD46-4D66-A61E-AB00B761A9B8}"/>
          </ac:spMkLst>
        </pc:spChg>
        <pc:spChg chg="mod">
          <ac:chgData name="Channine Clarke" userId="fa013358-e071-4dee-acdc-f881014d2dec" providerId="ADAL" clId="{CB337A32-377E-4CD9-A05E-6EE3DC7C16FA}" dt="2022-07-14T14:55:06.066" v="998" actId="1076"/>
          <ac:spMkLst>
            <pc:docMk/>
            <pc:sldMk cId="1310523694" sldId="260"/>
            <ac:spMk id="11" creationId="{F9FE3710-22B1-4687-B8CA-11524BBCB587}"/>
          </ac:spMkLst>
        </pc:spChg>
        <pc:spChg chg="mod">
          <ac:chgData name="Channine Clarke" userId="fa013358-e071-4dee-acdc-f881014d2dec" providerId="ADAL" clId="{CB337A32-377E-4CD9-A05E-6EE3DC7C16FA}" dt="2022-07-14T14:53:06.047" v="985" actId="1076"/>
          <ac:spMkLst>
            <pc:docMk/>
            <pc:sldMk cId="1310523694" sldId="260"/>
            <ac:spMk id="12" creationId="{8CB88BCD-438B-4971-AC39-98E895E252F9}"/>
          </ac:spMkLst>
        </pc:spChg>
        <pc:spChg chg="mod">
          <ac:chgData name="Channine Clarke" userId="fa013358-e071-4dee-acdc-f881014d2dec" providerId="ADAL" clId="{CB337A32-377E-4CD9-A05E-6EE3DC7C16FA}" dt="2022-07-14T14:51:25.648" v="964" actId="1076"/>
          <ac:spMkLst>
            <pc:docMk/>
            <pc:sldMk cId="1310523694" sldId="260"/>
            <ac:spMk id="13" creationId="{298204F5-A4FD-4117-9402-90A7C05346BE}"/>
          </ac:spMkLst>
        </pc:spChg>
        <pc:spChg chg="mod">
          <ac:chgData name="Channine Clarke" userId="fa013358-e071-4dee-acdc-f881014d2dec" providerId="ADAL" clId="{CB337A32-377E-4CD9-A05E-6EE3DC7C16FA}" dt="2022-07-14T14:53:02.604" v="984" actId="1076"/>
          <ac:spMkLst>
            <pc:docMk/>
            <pc:sldMk cId="1310523694" sldId="260"/>
            <ac:spMk id="14" creationId="{1F3D9D1B-858C-4519-81F9-9774D17A49EB}"/>
          </ac:spMkLst>
        </pc:spChg>
        <pc:spChg chg="mod">
          <ac:chgData name="Channine Clarke" userId="fa013358-e071-4dee-acdc-f881014d2dec" providerId="ADAL" clId="{CB337A32-377E-4CD9-A05E-6EE3DC7C16FA}" dt="2022-07-14T14:53:37.559" v="988" actId="255"/>
          <ac:spMkLst>
            <pc:docMk/>
            <pc:sldMk cId="1310523694" sldId="260"/>
            <ac:spMk id="15" creationId="{77B3603F-5CD9-4B55-949E-24C104F7E9EB}"/>
          </ac:spMkLst>
        </pc:spChg>
        <pc:spChg chg="mod">
          <ac:chgData name="Channine Clarke" userId="fa013358-e071-4dee-acdc-f881014d2dec" providerId="ADAL" clId="{CB337A32-377E-4CD9-A05E-6EE3DC7C16FA}" dt="2022-07-14T14:52:31.256" v="974" actId="255"/>
          <ac:spMkLst>
            <pc:docMk/>
            <pc:sldMk cId="1310523694" sldId="260"/>
            <ac:spMk id="16" creationId="{84D6F3F8-2EB0-42FD-9BCA-3406B681565A}"/>
          </ac:spMkLst>
        </pc:spChg>
        <pc:spChg chg="mod">
          <ac:chgData name="Channine Clarke" userId="fa013358-e071-4dee-acdc-f881014d2dec" providerId="ADAL" clId="{CB337A32-377E-4CD9-A05E-6EE3DC7C16FA}" dt="2022-07-14T14:54:36.740" v="992" actId="14100"/>
          <ac:spMkLst>
            <pc:docMk/>
            <pc:sldMk cId="1310523694" sldId="260"/>
            <ac:spMk id="17" creationId="{BA9B0D84-4F8E-4733-8D26-7EBD1B35BA21}"/>
          </ac:spMkLst>
        </pc:spChg>
      </pc:sldChg>
      <pc:sldChg chg="modSp mod">
        <pc:chgData name="Channine Clarke" userId="fa013358-e071-4dee-acdc-f881014d2dec" providerId="ADAL" clId="{CB337A32-377E-4CD9-A05E-6EE3DC7C16FA}" dt="2022-07-14T14:32:32.670" v="214" actId="20577"/>
        <pc:sldMkLst>
          <pc:docMk/>
          <pc:sldMk cId="3557084343" sldId="261"/>
        </pc:sldMkLst>
        <pc:spChg chg="mod">
          <ac:chgData name="Channine Clarke" userId="fa013358-e071-4dee-acdc-f881014d2dec" providerId="ADAL" clId="{CB337A32-377E-4CD9-A05E-6EE3DC7C16FA}" dt="2022-07-14T14:32:32.670" v="214" actId="20577"/>
          <ac:spMkLst>
            <pc:docMk/>
            <pc:sldMk cId="3557084343" sldId="261"/>
            <ac:spMk id="6" creationId="{3ED86782-1576-42A3-B05A-CA97AF1DAADB}"/>
          </ac:spMkLst>
        </pc:spChg>
      </pc:sldChg>
      <pc:sldChg chg="modSp mod modAnim">
        <pc:chgData name="Channine Clarke" userId="fa013358-e071-4dee-acdc-f881014d2dec" providerId="ADAL" clId="{CB337A32-377E-4CD9-A05E-6EE3DC7C16FA}" dt="2022-07-15T15:08:15.183" v="1552"/>
        <pc:sldMkLst>
          <pc:docMk/>
          <pc:sldMk cId="976644240" sldId="263"/>
        </pc:sldMkLst>
        <pc:spChg chg="mod">
          <ac:chgData name="Channine Clarke" userId="fa013358-e071-4dee-acdc-f881014d2dec" providerId="ADAL" clId="{CB337A32-377E-4CD9-A05E-6EE3DC7C16FA}" dt="2022-07-14T14:40:10.436" v="573" actId="6549"/>
          <ac:spMkLst>
            <pc:docMk/>
            <pc:sldMk cId="976644240" sldId="263"/>
            <ac:spMk id="3" creationId="{1D577C10-9B86-4552-975E-842E30420375}"/>
          </ac:spMkLst>
        </pc:spChg>
      </pc:sldChg>
      <pc:sldChg chg="modSp mod modAnim">
        <pc:chgData name="Channine Clarke" userId="fa013358-e071-4dee-acdc-f881014d2dec" providerId="ADAL" clId="{CB337A32-377E-4CD9-A05E-6EE3DC7C16FA}" dt="2022-07-15T15:08:27.226" v="1553"/>
        <pc:sldMkLst>
          <pc:docMk/>
          <pc:sldMk cId="2879252094" sldId="264"/>
        </pc:sldMkLst>
        <pc:spChg chg="mod">
          <ac:chgData name="Channine Clarke" userId="fa013358-e071-4dee-acdc-f881014d2dec" providerId="ADAL" clId="{CB337A32-377E-4CD9-A05E-6EE3DC7C16FA}" dt="2022-07-14T14:42:34.188" v="690" actId="27636"/>
          <ac:spMkLst>
            <pc:docMk/>
            <pc:sldMk cId="2879252094" sldId="264"/>
            <ac:spMk id="3" creationId="{527AB7E5-FA93-49B0-AD55-457BCE0AA266}"/>
          </ac:spMkLst>
        </pc:spChg>
      </pc:sldChg>
      <pc:sldChg chg="modSp mod modAnim">
        <pc:chgData name="Channine Clarke" userId="fa013358-e071-4dee-acdc-f881014d2dec" providerId="ADAL" clId="{CB337A32-377E-4CD9-A05E-6EE3DC7C16FA}" dt="2022-07-14T14:38:00.436" v="537" actId="20577"/>
        <pc:sldMkLst>
          <pc:docMk/>
          <pc:sldMk cId="3520828340" sldId="265"/>
        </pc:sldMkLst>
        <pc:spChg chg="mod">
          <ac:chgData name="Channine Clarke" userId="fa013358-e071-4dee-acdc-f881014d2dec" providerId="ADAL" clId="{CB337A32-377E-4CD9-A05E-6EE3DC7C16FA}" dt="2022-07-14T14:38:00.436" v="537" actId="20577"/>
          <ac:spMkLst>
            <pc:docMk/>
            <pc:sldMk cId="3520828340" sldId="265"/>
            <ac:spMk id="3" creationId="{408A663A-792A-4E3B-B8A7-2484A9DBB054}"/>
          </ac:spMkLst>
        </pc:spChg>
      </pc:sldChg>
      <pc:sldChg chg="addSp delSp modSp mod modAnim">
        <pc:chgData name="Channine Clarke" userId="fa013358-e071-4dee-acdc-f881014d2dec" providerId="ADAL" clId="{CB337A32-377E-4CD9-A05E-6EE3DC7C16FA}" dt="2022-07-15T15:09:41.174" v="1558" actId="478"/>
        <pc:sldMkLst>
          <pc:docMk/>
          <pc:sldMk cId="884883095" sldId="268"/>
        </pc:sldMkLst>
        <pc:spChg chg="mod">
          <ac:chgData name="Channine Clarke" userId="fa013358-e071-4dee-acdc-f881014d2dec" providerId="ADAL" clId="{CB337A32-377E-4CD9-A05E-6EE3DC7C16FA}" dt="2022-07-14T14:44:01.053" v="869" actId="1076"/>
          <ac:spMkLst>
            <pc:docMk/>
            <pc:sldMk cId="884883095" sldId="268"/>
            <ac:spMk id="3" creationId="{408A663A-792A-4E3B-B8A7-2484A9DBB054}"/>
          </ac:spMkLst>
        </pc:spChg>
        <pc:picChg chg="add del mod">
          <ac:chgData name="Channine Clarke" userId="fa013358-e071-4dee-acdc-f881014d2dec" providerId="ADAL" clId="{CB337A32-377E-4CD9-A05E-6EE3DC7C16FA}" dt="2022-07-15T15:09:41.174" v="1558" actId="478"/>
          <ac:picMkLst>
            <pc:docMk/>
            <pc:sldMk cId="884883095" sldId="268"/>
            <ac:picMk id="4" creationId="{0B81F1C2-A042-7464-9AB5-0434BE23EC68}"/>
          </ac:picMkLst>
        </pc:picChg>
        <pc:picChg chg="add del mod">
          <ac:chgData name="Channine Clarke" userId="fa013358-e071-4dee-acdc-f881014d2dec" providerId="ADAL" clId="{CB337A32-377E-4CD9-A05E-6EE3DC7C16FA}" dt="2022-07-14T14:44:03.665" v="870"/>
          <ac:picMkLst>
            <pc:docMk/>
            <pc:sldMk cId="884883095" sldId="268"/>
            <ac:picMk id="1026" creationId="{81BF0E10-3897-000A-8873-D6F6F0C53900}"/>
          </ac:picMkLst>
        </pc:picChg>
      </pc:sldChg>
      <pc:sldChg chg="modSp mod modAnim">
        <pc:chgData name="Channine Clarke" userId="fa013358-e071-4dee-acdc-f881014d2dec" providerId="ADAL" clId="{CB337A32-377E-4CD9-A05E-6EE3DC7C16FA}" dt="2022-07-15T15:08:35.571" v="1554"/>
        <pc:sldMkLst>
          <pc:docMk/>
          <pc:sldMk cId="3497182801" sldId="270"/>
        </pc:sldMkLst>
        <pc:spChg chg="mod">
          <ac:chgData name="Channine Clarke" userId="fa013358-e071-4dee-acdc-f881014d2dec" providerId="ADAL" clId="{CB337A32-377E-4CD9-A05E-6EE3DC7C16FA}" dt="2022-07-14T14:59:45.021" v="1294" actId="6549"/>
          <ac:spMkLst>
            <pc:docMk/>
            <pc:sldMk cId="3497182801" sldId="270"/>
            <ac:spMk id="3" creationId="{1D577C10-9B86-4552-975E-842E30420375}"/>
          </ac:spMkLst>
        </pc:spChg>
      </pc:sldChg>
      <pc:sldChg chg="modSp">
        <pc:chgData name="Channine Clarke" userId="fa013358-e071-4dee-acdc-f881014d2dec" providerId="ADAL" clId="{CB337A32-377E-4CD9-A05E-6EE3DC7C16FA}" dt="2022-07-14T15:56:18.453" v="1357" actId="5793"/>
        <pc:sldMkLst>
          <pc:docMk/>
          <pc:sldMk cId="2371656537" sldId="271"/>
        </pc:sldMkLst>
        <pc:spChg chg="mod">
          <ac:chgData name="Channine Clarke" userId="fa013358-e071-4dee-acdc-f881014d2dec" providerId="ADAL" clId="{CB337A32-377E-4CD9-A05E-6EE3DC7C16FA}" dt="2022-07-14T15:56:18.453" v="1357" actId="5793"/>
          <ac:spMkLst>
            <pc:docMk/>
            <pc:sldMk cId="2371656537" sldId="271"/>
            <ac:spMk id="3" creationId="{408A663A-792A-4E3B-B8A7-2484A9DBB054}"/>
          </ac:spMkLst>
        </pc:spChg>
      </pc:sldChg>
      <pc:sldChg chg="modSp mod modAnim">
        <pc:chgData name="Channine Clarke" userId="fa013358-e071-4dee-acdc-f881014d2dec" providerId="ADAL" clId="{CB337A32-377E-4CD9-A05E-6EE3DC7C16FA}" dt="2022-07-15T15:08:41.839" v="1555"/>
        <pc:sldMkLst>
          <pc:docMk/>
          <pc:sldMk cId="1814356608" sldId="273"/>
        </pc:sldMkLst>
        <pc:spChg chg="mod">
          <ac:chgData name="Channine Clarke" userId="fa013358-e071-4dee-acdc-f881014d2dec" providerId="ADAL" clId="{CB337A32-377E-4CD9-A05E-6EE3DC7C16FA}" dt="2022-07-14T15:59:03.481" v="1467" actId="27636"/>
          <ac:spMkLst>
            <pc:docMk/>
            <pc:sldMk cId="1814356608" sldId="273"/>
            <ac:spMk id="3" creationId="{1D577C10-9B86-4552-975E-842E30420375}"/>
          </ac:spMkLst>
        </pc:spChg>
      </pc:sldChg>
      <pc:sldChg chg="modSp mod modAnim">
        <pc:chgData name="Channine Clarke" userId="fa013358-e071-4dee-acdc-f881014d2dec" providerId="ADAL" clId="{CB337A32-377E-4CD9-A05E-6EE3DC7C16FA}" dt="2022-07-14T16:02:02.726" v="1548" actId="20577"/>
        <pc:sldMkLst>
          <pc:docMk/>
          <pc:sldMk cId="4001856043" sldId="274"/>
        </pc:sldMkLst>
        <pc:spChg chg="mod">
          <ac:chgData name="Channine Clarke" userId="fa013358-e071-4dee-acdc-f881014d2dec" providerId="ADAL" clId="{CB337A32-377E-4CD9-A05E-6EE3DC7C16FA}" dt="2022-07-14T16:02:02.726" v="1548" actId="20577"/>
          <ac:spMkLst>
            <pc:docMk/>
            <pc:sldMk cId="4001856043" sldId="274"/>
            <ac:spMk id="3" creationId="{408A663A-792A-4E3B-B8A7-2484A9DBB054}"/>
          </ac:spMkLst>
        </pc:spChg>
      </pc:sldChg>
      <pc:sldChg chg="modSp mod">
        <pc:chgData name="Channine Clarke" userId="fa013358-e071-4dee-acdc-f881014d2dec" providerId="ADAL" clId="{CB337A32-377E-4CD9-A05E-6EE3DC7C16FA}" dt="2022-07-14T14:34:50.352" v="280" actId="14100"/>
        <pc:sldMkLst>
          <pc:docMk/>
          <pc:sldMk cId="2624841809" sldId="275"/>
        </pc:sldMkLst>
        <pc:spChg chg="mod">
          <ac:chgData name="Channine Clarke" userId="fa013358-e071-4dee-acdc-f881014d2dec" providerId="ADAL" clId="{CB337A32-377E-4CD9-A05E-6EE3DC7C16FA}" dt="2022-07-14T14:34:50.352" v="280" actId="14100"/>
          <ac:spMkLst>
            <pc:docMk/>
            <pc:sldMk cId="2624841809" sldId="275"/>
            <ac:spMk id="6" creationId="{3ED86782-1576-42A3-B05A-CA97AF1DAADB}"/>
          </ac:spMkLst>
        </pc:spChg>
      </pc:sldChg>
      <pc:sldChg chg="addSp modSp new mod modAnim">
        <pc:chgData name="Channine Clarke" userId="fa013358-e071-4dee-acdc-f881014d2dec" providerId="ADAL" clId="{CB337A32-377E-4CD9-A05E-6EE3DC7C16FA}" dt="2022-07-15T15:11:03.007" v="1562"/>
        <pc:sldMkLst>
          <pc:docMk/>
          <pc:sldMk cId="3068596110" sldId="278"/>
        </pc:sldMkLst>
        <pc:spChg chg="mod">
          <ac:chgData name="Channine Clarke" userId="fa013358-e071-4dee-acdc-f881014d2dec" providerId="ADAL" clId="{CB337A32-377E-4CD9-A05E-6EE3DC7C16FA}" dt="2022-07-14T14:44:32.383" v="886" actId="20577"/>
          <ac:spMkLst>
            <pc:docMk/>
            <pc:sldMk cId="3068596110" sldId="278"/>
            <ac:spMk id="2" creationId="{27F90059-1B32-91B2-89C1-8AA8CD831D5E}"/>
          </ac:spMkLst>
        </pc:spChg>
        <pc:picChg chg="add mod">
          <ac:chgData name="Channine Clarke" userId="fa013358-e071-4dee-acdc-f881014d2dec" providerId="ADAL" clId="{CB337A32-377E-4CD9-A05E-6EE3DC7C16FA}" dt="2022-07-15T15:06:35.999" v="1550"/>
          <ac:picMkLst>
            <pc:docMk/>
            <pc:sldMk cId="3068596110" sldId="278"/>
            <ac:picMk id="4" creationId="{CBC1C3A8-5643-4332-7F7E-51C46D83C326}"/>
          </ac:picMkLst>
        </pc:picChg>
        <pc:picChg chg="add mod">
          <ac:chgData name="Channine Clarke" userId="fa013358-e071-4dee-acdc-f881014d2dec" providerId="ADAL" clId="{CB337A32-377E-4CD9-A05E-6EE3DC7C16FA}" dt="2022-07-15T15:06:50.646" v="1551"/>
          <ac:picMkLst>
            <pc:docMk/>
            <pc:sldMk cId="3068596110" sldId="278"/>
            <ac:picMk id="5" creationId="{A45D23E6-D37F-FC72-F325-904284D89E4A}"/>
          </ac:picMkLst>
        </pc:picChg>
      </pc:sldChg>
      <pc:sldChg chg="new del">
        <pc:chgData name="Channine Clarke" userId="fa013358-e071-4dee-acdc-f881014d2dec" providerId="ADAL" clId="{CB337A32-377E-4CD9-A05E-6EE3DC7C16FA}" dt="2022-07-15T15:13:43.894" v="1564" actId="680"/>
        <pc:sldMkLst>
          <pc:docMk/>
          <pc:sldMk cId="2695426244" sldId="279"/>
        </pc:sldMkLst>
      </pc:sldChg>
    </pc:docChg>
  </pc:docChgLst>
  <pc:docChgLst>
    <pc:chgData name="Kerry Burnett" userId="11c95c46-42b6-4164-809a-334e7793e246" providerId="ADAL" clId="{2510E1AA-D775-44E5-BF03-9071467917A3}"/>
    <pc:docChg chg="custSel addSld delSld modSld">
      <pc:chgData name="Kerry Burnett" userId="11c95c46-42b6-4164-809a-334e7793e246" providerId="ADAL" clId="{2510E1AA-D775-44E5-BF03-9071467917A3}" dt="2020-10-05T11:37:50.317" v="256" actId="20577"/>
      <pc:docMkLst>
        <pc:docMk/>
      </pc:docMkLst>
      <pc:sldChg chg="modSp add">
        <pc:chgData name="Kerry Burnett" userId="11c95c46-42b6-4164-809a-334e7793e246" providerId="ADAL" clId="{2510E1AA-D775-44E5-BF03-9071467917A3}" dt="2020-10-05T11:29:56.559" v="32" actId="20577"/>
        <pc:sldMkLst>
          <pc:docMk/>
          <pc:sldMk cId="324612621" sldId="256"/>
        </pc:sldMkLst>
        <pc:spChg chg="mod">
          <ac:chgData name="Kerry Burnett" userId="11c95c46-42b6-4164-809a-334e7793e246" providerId="ADAL" clId="{2510E1AA-D775-44E5-BF03-9071467917A3}" dt="2020-10-05T11:29:56.559" v="32" actId="20577"/>
          <ac:spMkLst>
            <pc:docMk/>
            <pc:sldMk cId="324612621" sldId="256"/>
            <ac:spMk id="2" creationId="{88AF8B43-4C07-4DA0-8FFD-55694BBC3695}"/>
          </ac:spMkLst>
        </pc:spChg>
      </pc:sldChg>
      <pc:sldChg chg="modSp add modNotesTx">
        <pc:chgData name="Kerry Burnett" userId="11c95c46-42b6-4164-809a-334e7793e246" providerId="ADAL" clId="{2510E1AA-D775-44E5-BF03-9071467917A3}" dt="2020-10-05T11:37:50.317" v="256" actId="20577"/>
        <pc:sldMkLst>
          <pc:docMk/>
          <pc:sldMk cId="432357003" sldId="257"/>
        </pc:sldMkLst>
        <pc:spChg chg="mod">
          <ac:chgData name="Kerry Burnett" userId="11c95c46-42b6-4164-809a-334e7793e246" providerId="ADAL" clId="{2510E1AA-D775-44E5-BF03-9071467917A3}" dt="2020-10-05T11:30:32.607" v="60" actId="20577"/>
          <ac:spMkLst>
            <pc:docMk/>
            <pc:sldMk cId="432357003" sldId="257"/>
            <ac:spMk id="2" creationId="{1C9806E6-A0F7-45CC-BAA8-F7E7C0FEC50F}"/>
          </ac:spMkLst>
        </pc:spChg>
        <pc:spChg chg="mod">
          <ac:chgData name="Kerry Burnett" userId="11c95c46-42b6-4164-809a-334e7793e246" providerId="ADAL" clId="{2510E1AA-D775-44E5-BF03-9071467917A3}" dt="2020-10-05T11:36:51.605" v="183" actId="20577"/>
          <ac:spMkLst>
            <pc:docMk/>
            <pc:sldMk cId="432357003" sldId="257"/>
            <ac:spMk id="3" creationId="{F933F41C-158E-4E26-B8C1-1D78DA0553E2}"/>
          </ac:spMkLst>
        </pc:spChg>
      </pc:sldChg>
      <pc:sldChg chg="addSp delSp modSp add">
        <pc:chgData name="Kerry Burnett" userId="11c95c46-42b6-4164-809a-334e7793e246" providerId="ADAL" clId="{2510E1AA-D775-44E5-BF03-9071467917A3}" dt="2020-10-05T11:32:07.626" v="90" actId="313"/>
        <pc:sldMkLst>
          <pc:docMk/>
          <pc:sldMk cId="2895658605" sldId="258"/>
        </pc:sldMkLst>
        <pc:spChg chg="mod">
          <ac:chgData name="Kerry Burnett" userId="11c95c46-42b6-4164-809a-334e7793e246" providerId="ADAL" clId="{2510E1AA-D775-44E5-BF03-9071467917A3}" dt="2020-10-05T11:32:07.626" v="90" actId="313"/>
          <ac:spMkLst>
            <pc:docMk/>
            <pc:sldMk cId="2895658605" sldId="258"/>
            <ac:spMk id="2" creationId="{E8D68703-CF5C-4FD9-B2B1-65FDA38EA33F}"/>
          </ac:spMkLst>
        </pc:spChg>
        <pc:spChg chg="del">
          <ac:chgData name="Kerry Burnett" userId="11c95c46-42b6-4164-809a-334e7793e246" providerId="ADAL" clId="{2510E1AA-D775-44E5-BF03-9071467917A3}" dt="2020-10-05T11:31:12.843" v="87"/>
          <ac:spMkLst>
            <pc:docMk/>
            <pc:sldMk cId="2895658605" sldId="258"/>
            <ac:spMk id="3" creationId="{922B8D36-074C-4715-8312-3321701AA2BF}"/>
          </ac:spMkLst>
        </pc:spChg>
        <pc:spChg chg="del">
          <ac:chgData name="Kerry Burnett" userId="11c95c46-42b6-4164-809a-334e7793e246" providerId="ADAL" clId="{2510E1AA-D775-44E5-BF03-9071467917A3}" dt="2020-10-05T11:31:12.843" v="87"/>
          <ac:spMkLst>
            <pc:docMk/>
            <pc:sldMk cId="2895658605" sldId="258"/>
            <ac:spMk id="4" creationId="{4214B109-0ED7-4373-9D19-3AD3DB73199D}"/>
          </ac:spMkLst>
        </pc:spChg>
        <pc:spChg chg="add mod">
          <ac:chgData name="Kerry Burnett" userId="11c95c46-42b6-4164-809a-334e7793e246" providerId="ADAL" clId="{2510E1AA-D775-44E5-BF03-9071467917A3}" dt="2020-10-05T11:31:12.843" v="87"/>
          <ac:spMkLst>
            <pc:docMk/>
            <pc:sldMk cId="2895658605" sldId="258"/>
            <ac:spMk id="5" creationId="{BD0360E3-E5F1-4550-9611-5E7A862C0CA5}"/>
          </ac:spMkLst>
        </pc:spChg>
        <pc:spChg chg="add mod">
          <ac:chgData name="Kerry Burnett" userId="11c95c46-42b6-4164-809a-334e7793e246" providerId="ADAL" clId="{2510E1AA-D775-44E5-BF03-9071467917A3}" dt="2020-10-05T11:31:12.843" v="87"/>
          <ac:spMkLst>
            <pc:docMk/>
            <pc:sldMk cId="2895658605" sldId="258"/>
            <ac:spMk id="6" creationId="{1D704D5D-7F9D-4746-BFE9-64E262B1390C}"/>
          </ac:spMkLst>
        </pc:spChg>
      </pc:sldChg>
      <pc:sldChg chg="modSp add">
        <pc:chgData name="Kerry Burnett" userId="11c95c46-42b6-4164-809a-334e7793e246" providerId="ADAL" clId="{2510E1AA-D775-44E5-BF03-9071467917A3}" dt="2020-10-05T11:33:31.440" v="116"/>
        <pc:sldMkLst>
          <pc:docMk/>
          <pc:sldMk cId="3329591734" sldId="259"/>
        </pc:sldMkLst>
        <pc:spChg chg="mod">
          <ac:chgData name="Kerry Burnett" userId="11c95c46-42b6-4164-809a-334e7793e246" providerId="ADAL" clId="{2510E1AA-D775-44E5-BF03-9071467917A3}" dt="2020-10-05T11:31:00.462" v="85" actId="20577"/>
          <ac:spMkLst>
            <pc:docMk/>
            <pc:sldMk cId="3329591734" sldId="259"/>
            <ac:spMk id="2" creationId="{8BFE7BB8-577F-4CEB-AC64-8AAFA1EA4248}"/>
          </ac:spMkLst>
        </pc:spChg>
        <pc:spChg chg="mod">
          <ac:chgData name="Kerry Burnett" userId="11c95c46-42b6-4164-809a-334e7793e246" providerId="ADAL" clId="{2510E1AA-D775-44E5-BF03-9071467917A3}" dt="2020-10-05T11:33:31.440" v="116"/>
          <ac:spMkLst>
            <pc:docMk/>
            <pc:sldMk cId="3329591734" sldId="259"/>
            <ac:spMk id="3" creationId="{47E9A39B-78E8-4488-AB8B-7CCA2DF535E1}"/>
          </ac:spMkLst>
        </pc:spChg>
      </pc:sldChg>
      <pc:sldChg chg="add del">
        <pc:chgData name="Kerry Burnett" userId="11c95c46-42b6-4164-809a-334e7793e246" providerId="ADAL" clId="{2510E1AA-D775-44E5-BF03-9071467917A3}" dt="2020-10-05T11:31:15.269" v="88" actId="2696"/>
        <pc:sldMkLst>
          <pc:docMk/>
          <pc:sldMk cId="3340341454" sldId="260"/>
        </pc:sldMkLst>
      </pc:sldChg>
      <pc:sldChg chg="add">
        <pc:chgData name="Kerry Burnett" userId="11c95c46-42b6-4164-809a-334e7793e246" providerId="ADAL" clId="{2510E1AA-D775-44E5-BF03-9071467917A3}" dt="2020-10-05T11:31:39.790" v="89"/>
        <pc:sldMkLst>
          <pc:docMk/>
          <pc:sldMk cId="1129082819" sldId="284"/>
        </pc:sldMkLst>
      </pc:sldChg>
      <pc:sldChg chg="modSp add">
        <pc:chgData name="Kerry Burnett" userId="11c95c46-42b6-4164-809a-334e7793e246" providerId="ADAL" clId="{2510E1AA-D775-44E5-BF03-9071467917A3}" dt="2020-10-05T11:32:16.053" v="98" actId="20577"/>
        <pc:sldMkLst>
          <pc:docMk/>
          <pc:sldMk cId="1858951927" sldId="285"/>
        </pc:sldMkLst>
        <pc:spChg chg="mod">
          <ac:chgData name="Kerry Burnett" userId="11c95c46-42b6-4164-809a-334e7793e246" providerId="ADAL" clId="{2510E1AA-D775-44E5-BF03-9071467917A3}" dt="2020-10-05T11:32:16.053" v="98" actId="20577"/>
          <ac:spMkLst>
            <pc:docMk/>
            <pc:sldMk cId="1858951927" sldId="285"/>
            <ac:spMk id="2" creationId="{DCD3B911-C927-46F3-9721-EA09F4E12AFB}"/>
          </ac:spMkLst>
        </pc:spChg>
      </pc:sldChg>
      <pc:sldChg chg="modSp add">
        <pc:chgData name="Kerry Burnett" userId="11c95c46-42b6-4164-809a-334e7793e246" providerId="ADAL" clId="{2510E1AA-D775-44E5-BF03-9071467917A3}" dt="2020-10-05T11:32:30.614" v="108" actId="5793"/>
        <pc:sldMkLst>
          <pc:docMk/>
          <pc:sldMk cId="359187384" sldId="286"/>
        </pc:sldMkLst>
        <pc:spChg chg="mod">
          <ac:chgData name="Kerry Burnett" userId="11c95c46-42b6-4164-809a-334e7793e246" providerId="ADAL" clId="{2510E1AA-D775-44E5-BF03-9071467917A3}" dt="2020-10-05T11:32:30.614" v="108" actId="5793"/>
          <ac:spMkLst>
            <pc:docMk/>
            <pc:sldMk cId="359187384" sldId="286"/>
            <ac:spMk id="2" creationId="{2C24AC95-452D-4B5B-958F-96A3F3D4CAE2}"/>
          </ac:spMkLst>
        </pc:spChg>
      </pc:sldChg>
    </pc:docChg>
  </pc:docChgLst>
  <pc:docChgLst>
    <pc:chgData name="Sarah-Jane Ryan" userId="b29b9934-fafd-4ea0-ae9a-db781279f8f2" providerId="ADAL" clId="{F8912899-988D-4F66-B6E1-E03DA4527F0F}"/>
    <pc:docChg chg="sldOrd">
      <pc:chgData name="Sarah-Jane Ryan" userId="b29b9934-fafd-4ea0-ae9a-db781279f8f2" providerId="ADAL" clId="{F8912899-988D-4F66-B6E1-E03DA4527F0F}" dt="2022-07-21T12:09:04.355" v="0" actId="20578"/>
      <pc:docMkLst>
        <pc:docMk/>
      </pc:docMkLst>
      <pc:sldChg chg="ord">
        <pc:chgData name="Sarah-Jane Ryan" userId="b29b9934-fafd-4ea0-ae9a-db781279f8f2" providerId="ADAL" clId="{F8912899-988D-4F66-B6E1-E03DA4527F0F}" dt="2022-07-21T12:09:04.355" v="0" actId="20578"/>
        <pc:sldMkLst>
          <pc:docMk/>
          <pc:sldMk cId="3068596110" sldId="2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295243-6F20-D441-868C-EAC18097D5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913ED-780A-BB45-9460-DB8B7E7D2D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916B1-0C13-ED4D-98CA-16D7A12D0A86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2035F-3F49-D542-95B0-573B1E8A80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3A22A-3059-8440-91C0-8F79FE3030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CC3B8-936B-9A49-B696-35CFE3F02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62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3E9A6-9173-6245-B55E-4651298BB1E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BFE13-CADE-1041-9A8E-AA9DCF4D3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3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BFE13-CADE-1041-9A8E-AA9DCF4D3E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BFE13-CADE-1041-9A8E-AA9DCF4D3E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1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389-08F2-4247-A411-52B1BBE07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185E-58CE-4E7E-8635-76BD0E8DF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F7CCB-FF6D-47FA-B52C-3A167F8F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7FB4E-E10D-404A-AECC-B4C125480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2F090-AA8B-4D0A-B27C-A7308BC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12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940C-AF1E-40DB-8D41-44D584BE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74A59-7623-46A2-982A-B4EB2745B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E3C88-8876-45C2-8019-4A22089D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44DA6-A88A-4202-B7A2-62AD6967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0FB99-1499-42A7-9DF0-757697B3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48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E30374-3684-42D7-A5B1-993AC3771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86CBB-315A-4EAA-900A-5CD31C454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C0869-10C2-4464-8C76-B5E7CFB0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8A02-1974-4BD1-A5E6-0E33E250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3F41-F626-496F-BEEA-5A9B43EA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247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Blue">
    <p:bg>
      <p:bgPr>
        <a:solidFill>
          <a:srgbClr val="35A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 bwMode="blackWhite">
          <a:xfrm>
            <a:off x="720000" y="972000"/>
            <a:ext cx="7703999" cy="1080000"/>
          </a:xfrm>
          <a:noFill/>
          <a:ln w="38100">
            <a:noFill/>
          </a:ln>
        </p:spPr>
        <p:txBody>
          <a:bodyPr lIns="360000" rIns="360000" anchor="t" anchorCtr="0">
            <a:noAutofit/>
          </a:bodyPr>
          <a:lstStyle>
            <a:lvl1pPr algn="ctr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19999" y="2159999"/>
            <a:ext cx="7703999" cy="19440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186800"/>
            <a:ext cx="2520000" cy="5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58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31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61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67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7/21/2022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62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87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66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20F8-BDF9-40AB-87AE-ED48346BF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F9CA7-5189-4A50-BFC0-D5ADC7FE0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70D61-743E-479B-8AAD-338ED95A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866E3-4F48-4198-9263-9CC78433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A8DD3-7C12-4EFF-BF1A-7C6A5BD3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11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4677156"/>
            <a:ext cx="3875627" cy="24003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80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6393" y="4677156"/>
            <a:ext cx="3827797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1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15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67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Blue">
    <p:bg>
      <p:bgPr>
        <a:solidFill>
          <a:srgbClr val="35A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 bwMode="blackWhite">
          <a:xfrm>
            <a:off x="720000" y="972000"/>
            <a:ext cx="7703999" cy="1080000"/>
          </a:xfrm>
          <a:noFill/>
          <a:ln w="38100">
            <a:noFill/>
          </a:ln>
        </p:spPr>
        <p:txBody>
          <a:bodyPr lIns="360000" rIns="360000" anchor="t" anchorCtr="0">
            <a:noAutofit/>
          </a:bodyPr>
          <a:lstStyle>
            <a:lvl1pPr algn="ctr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19999" y="2159999"/>
            <a:ext cx="7703999" cy="19440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186800"/>
            <a:ext cx="2520000" cy="5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86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bg>
      <p:bgPr>
        <a:solidFill>
          <a:srgbClr val="2DA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 bwMode="blackWhite">
          <a:xfrm>
            <a:off x="720000" y="972000"/>
            <a:ext cx="7703999" cy="1080000"/>
          </a:xfrm>
          <a:noFill/>
          <a:ln w="38100">
            <a:noFill/>
          </a:ln>
        </p:spPr>
        <p:txBody>
          <a:bodyPr lIns="360000" rIns="360000" anchor="t" anchorCtr="0">
            <a:noAutofit/>
          </a:bodyPr>
          <a:lstStyle>
            <a:lvl1pPr algn="ctr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19999" y="2159999"/>
            <a:ext cx="7703999" cy="19440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186800"/>
            <a:ext cx="2520000" cy="5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3999" cy="72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1" y="4492916"/>
            <a:ext cx="847641" cy="25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187965"/>
            <a:ext cx="2520000" cy="59555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20001" y="1439999"/>
            <a:ext cx="7703999" cy="27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02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4459"/>
            <a:ext cx="4572000" cy="5143500"/>
          </a:xfrm>
          <a:prstGeom prst="rect">
            <a:avLst/>
          </a:prstGeom>
          <a:solidFill>
            <a:srgbClr val="2DA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603504"/>
            <a:ext cx="3364992" cy="72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444865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4284000"/>
            <a:ext cx="2160000" cy="510476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603504" y="1476000"/>
            <a:ext cx="3364992" cy="3221046"/>
          </a:xfrm>
        </p:spPr>
        <p:txBody>
          <a:bodyPr>
            <a:normAutofit/>
          </a:bodyPr>
          <a:lstStyle>
            <a:lvl1pPr marL="0" indent="0">
              <a:buNone/>
              <a:defRPr sz="1130">
                <a:solidFill>
                  <a:schemeClr val="bg1"/>
                </a:solidFill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5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03504" y="1476000"/>
            <a:ext cx="3364992" cy="3221046"/>
          </a:xfrm>
        </p:spPr>
        <p:txBody>
          <a:bodyPr>
            <a:normAutofit/>
          </a:bodyPr>
          <a:lstStyle>
            <a:lvl1pPr marL="0" indent="0">
              <a:buNone/>
              <a:defRPr sz="1130">
                <a:solidFill>
                  <a:schemeClr val="bg1"/>
                </a:solidFill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603504"/>
            <a:ext cx="3364992" cy="72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444865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4284000"/>
            <a:ext cx="2160000" cy="510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B2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603504"/>
            <a:ext cx="3364992" cy="72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444865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4284000"/>
            <a:ext cx="2160000" cy="51047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03504" y="1476000"/>
            <a:ext cx="3364992" cy="3221046"/>
          </a:xfrm>
        </p:spPr>
        <p:txBody>
          <a:bodyPr>
            <a:normAutofit/>
          </a:bodyPr>
          <a:lstStyle>
            <a:lvl1pPr marL="0" indent="0">
              <a:buNone/>
              <a:defRPr sz="1130">
                <a:solidFill>
                  <a:schemeClr val="bg1"/>
                </a:solidFill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714A-49AA-4105-8B30-07CBEACF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B0D3E-9544-4079-B684-5EF465430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F4950-B0BD-4CEC-B88E-0FAC5DAF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F35ED-644A-4660-8852-5975352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A17F0-4957-4547-B176-05F24DB7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23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with Cap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DA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603504"/>
            <a:ext cx="3364992" cy="72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603504" y="1476000"/>
            <a:ext cx="3364992" cy="3221046"/>
          </a:xfrm>
        </p:spPr>
        <p:txBody>
          <a:bodyPr>
            <a:normAutofit/>
          </a:bodyPr>
          <a:lstStyle>
            <a:lvl1pPr marL="0" indent="0">
              <a:buNone/>
              <a:defRPr sz="1130">
                <a:solidFill>
                  <a:schemeClr val="bg1"/>
                </a:solidFill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with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5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603504"/>
            <a:ext cx="3364992" cy="72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603504" y="1476000"/>
            <a:ext cx="3364992" cy="3221046"/>
          </a:xfrm>
        </p:spPr>
        <p:txBody>
          <a:bodyPr>
            <a:normAutofit/>
          </a:bodyPr>
          <a:lstStyle>
            <a:lvl1pPr marL="0" indent="0">
              <a:buNone/>
              <a:defRPr sz="1130">
                <a:solidFill>
                  <a:schemeClr val="bg1"/>
                </a:solidFill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with Capti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B2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603504"/>
            <a:ext cx="3364992" cy="72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03504" y="1476000"/>
            <a:ext cx="3364992" cy="3221046"/>
          </a:xfrm>
        </p:spPr>
        <p:txBody>
          <a:bodyPr>
            <a:normAutofit/>
          </a:bodyPr>
          <a:lstStyle>
            <a:lvl1pPr marL="0" indent="0">
              <a:buNone/>
              <a:defRPr sz="1130">
                <a:solidFill>
                  <a:schemeClr val="bg1"/>
                </a:solidFill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1" y="4492916"/>
            <a:ext cx="847641" cy="25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187965"/>
            <a:ext cx="2520000" cy="595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1" y="485093"/>
            <a:ext cx="974987" cy="77844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0001" y="1439999"/>
            <a:ext cx="7703999" cy="270000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EB6057"/>
                </a:solidFill>
                <a:latin typeface="Avenir Next LT Pro Demi" charset="0"/>
                <a:ea typeface="Avenir Next LT Pro Demi" charset="0"/>
                <a:cs typeface="Avenir Next LT Pro Demi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DA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295999"/>
            <a:ext cx="3364992" cy="3395921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" y="603504"/>
            <a:ext cx="720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28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5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295999"/>
            <a:ext cx="3364992" cy="3395921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" y="603504"/>
            <a:ext cx="720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B2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295999"/>
            <a:ext cx="3364992" cy="3395921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" y="603504"/>
            <a:ext cx="720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slid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0" y="0"/>
            <a:ext cx="9144000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 slid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05818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slid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4576573" cy="257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0" y="2567250"/>
            <a:ext cx="4576573" cy="257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C0F22-88E3-4AC1-9051-C858B9EC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12988-0E6F-481B-9B28-7E985EF8B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A9EDA-2904-4176-BCD0-096FD9CA5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75D2C-DB57-4AAA-9F66-4B75752F0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BB014-9329-4BD1-B782-7C5343F8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26A3C-326F-48C9-B6DE-A7191EE9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81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slid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4576573" cy="257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0" y="2567250"/>
            <a:ext cx="4576573" cy="257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4567427" y="-6750"/>
            <a:ext cx="4576573" cy="257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567427" y="2560500"/>
            <a:ext cx="4576573" cy="257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0000"/>
            <a:ext cx="7886700" cy="9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187965"/>
            <a:ext cx="2520000" cy="5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01AF-3350-4049-BCED-9065DE92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C15EE-EE51-48A0-A5EF-386B312C7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02FD3-395C-474A-A2DD-3B8F9D1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A2F7A9-EADB-42A9-B7D4-02B90D944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DE734-880E-4BC0-B27E-FC9A3B3F6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138FD-AD43-4220-A050-12921EF7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27CF7-B018-483E-8855-FC7D32DD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945343-6CBC-4A27-A1EF-F6F6AB2E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1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BCF8-603F-4CB3-8C17-8E464E47F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77D5-0F1F-4DEA-BAB3-FF844D5E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78580-E310-4D18-9772-3CDD95C7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862D4-4532-4AAC-913A-F855595A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0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A4CDC9-1905-4363-BBA3-E3681DE6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46415-5A8A-4C59-A897-303D3EED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5FD06-C3A6-456A-B521-845636F5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90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D5EF-49D3-40A3-9D4F-4F6E673C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BE562-73C4-4E5A-A62B-3805BEA85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6EB50-7339-41DB-BE55-66C941B54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D924F-AE00-41F1-94B3-1C06FAC61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7E6AF-3B74-47BB-B50C-416BF99E4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73E46-8832-4F33-9CD6-8AFBDE21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15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E3FA-3F75-4618-96BA-145D5788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9BAD7E-4319-41B5-B2DD-1C93EFB36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17763-96B9-4EBB-B918-DF4BBCFD1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B2E51-2671-4539-BAAA-DCE109C1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33AD0-2CD9-4DEE-949D-0E29C30C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9969F-249F-4ACB-945E-C866ABAD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72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22678D-705D-44EA-ACD3-27A977CD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ADE59-5650-4370-A26B-83207A41C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3BF6F-C453-479A-AC58-0E9144AF0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B105F-7298-4193-81CD-210B2E924AFC}" type="datetimeFigureOut">
              <a:rPr lang="en-GB" smtClean="0"/>
              <a:t>21/07/2022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EED7-FC1A-4F51-8391-ADDAECEC8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FAB43-81A6-41B0-91EB-E2429262D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B2F7D-7807-4D04-99D8-E98AFDC8B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4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0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09" r:id="rId13"/>
    <p:sldLayoutId id="2147483710" r:id="rId14"/>
    <p:sldLayoutId id="2147483703" r:id="rId15"/>
    <p:sldLayoutId id="2147483711" r:id="rId16"/>
    <p:sldLayoutId id="2147483712" r:id="rId17"/>
    <p:sldLayoutId id="2147483704" r:id="rId18"/>
    <p:sldLayoutId id="2147483713" r:id="rId19"/>
    <p:sldLayoutId id="2147483714" r:id="rId20"/>
    <p:sldLayoutId id="2147483721" r:id="rId21"/>
    <p:sldLayoutId id="2147483718" r:id="rId22"/>
    <p:sldLayoutId id="2147483719" r:id="rId23"/>
    <p:sldLayoutId id="2147483720" r:id="rId24"/>
    <p:sldLayoutId id="2147483715" r:id="rId25"/>
    <p:sldLayoutId id="2147483722" r:id="rId26"/>
    <p:sldLayoutId id="2147483716" r:id="rId27"/>
    <p:sldLayoutId id="2147483717" r:id="rId28"/>
    <p:sldLayoutId id="2147483662" r:id="rId29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81A1-05C1-44B0-9295-D0712FB60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Practice Learning Awards 2022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3815A-27B9-47D2-A29A-B7EBB0D71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1793966"/>
            <a:ext cx="7703999" cy="2310033"/>
          </a:xfrm>
        </p:spPr>
        <p:txBody>
          <a:bodyPr/>
          <a:lstStyle/>
          <a:p>
            <a:r>
              <a:rPr lang="en-US"/>
              <a:t>School of Sport and Health Sciences 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B7095-A211-4F7A-98A0-388287732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31" y="2473234"/>
            <a:ext cx="3789967" cy="24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38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0059-1B32-91B2-89C1-8AA8CD831D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Canva link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05010-3E1F-4154-6587-6D58D52BB0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RACTICE">
            <a:hlinkClick r:id="" action="ppaction://media"/>
            <a:extLst>
              <a:ext uri="{FF2B5EF4-FFF2-40B4-BE49-F238E27FC236}">
                <a16:creationId xmlns:a16="http://schemas.microsoft.com/office/drawing/2014/main" id="{A45D23E6-D37F-FC72-F325-904284D89E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84F0D-2284-4013-A92C-450E131E4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2296"/>
            <a:ext cx="7886700" cy="430042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0D72909-E8F6-411F-9284-BDB65F39F4B3}"/>
              </a:ext>
            </a:extLst>
          </p:cNvPr>
          <p:cNvSpPr/>
          <p:nvPr/>
        </p:nvSpPr>
        <p:spPr>
          <a:xfrm rot="21199836">
            <a:off x="122645" y="1754479"/>
            <a:ext cx="2056729" cy="1374895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Ah what great news</a:t>
            </a:r>
            <a:r>
              <a:rPr lang="en-GB" sz="16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🙂</a:t>
            </a: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Thank you very much.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F560A9D-1CE1-4F07-B546-436E6DBD65DA}"/>
              </a:ext>
            </a:extLst>
          </p:cNvPr>
          <p:cNvSpPr/>
          <p:nvPr/>
        </p:nvSpPr>
        <p:spPr>
          <a:xfrm rot="513727">
            <a:off x="7022207" y="266659"/>
            <a:ext cx="1891155" cy="1470811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am so delighted to announce this wonderful news to the entire team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01D924-F0BF-4560-8EA6-B8B410997453}"/>
              </a:ext>
            </a:extLst>
          </p:cNvPr>
          <p:cNvSpPr/>
          <p:nvPr/>
        </p:nvSpPr>
        <p:spPr>
          <a:xfrm>
            <a:off x="7385117" y="3407523"/>
            <a:ext cx="1670553" cy="161690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Thank you this is really lovely to hear!!</a:t>
            </a:r>
            <a:endParaRPr lang="en-GB" sz="16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EB6A97E-40C5-494C-87CC-1C96C1ECEFDC}"/>
              </a:ext>
            </a:extLst>
          </p:cNvPr>
          <p:cNvSpPr/>
          <p:nvPr/>
        </p:nvSpPr>
        <p:spPr>
          <a:xfrm rot="20954248">
            <a:off x="320221" y="347614"/>
            <a:ext cx="1640264" cy="11736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well that's super nice!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D12E07A-43F6-4CAC-AE91-F8EB48C40185}"/>
              </a:ext>
            </a:extLst>
          </p:cNvPr>
          <p:cNvSpPr/>
          <p:nvPr/>
        </p:nvSpPr>
        <p:spPr>
          <a:xfrm>
            <a:off x="3525136" y="420292"/>
            <a:ext cx="1830575" cy="1566407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Aw thanks so much that’s lovely to read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CD51957-8EB4-4B7B-9B4E-30D993D72FC3}"/>
              </a:ext>
            </a:extLst>
          </p:cNvPr>
          <p:cNvSpPr/>
          <p:nvPr/>
        </p:nvSpPr>
        <p:spPr>
          <a:xfrm rot="21148779">
            <a:off x="340898" y="3239809"/>
            <a:ext cx="1951477" cy="1664069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Thank you so much, It is great to be nominated </a:t>
            </a:r>
            <a:endParaRPr lang="en-GB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672553C0-DD46-4D66-A61E-AB00B761A9B8}"/>
              </a:ext>
            </a:extLst>
          </p:cNvPr>
          <p:cNvSpPr/>
          <p:nvPr/>
        </p:nvSpPr>
        <p:spPr>
          <a:xfrm rot="20954248">
            <a:off x="1854039" y="968658"/>
            <a:ext cx="1640264" cy="1173638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Thank you! that's great to hear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9FE3710-22B1-4687-B8CA-11524BBCB587}"/>
              </a:ext>
            </a:extLst>
          </p:cNvPr>
          <p:cNvSpPr/>
          <p:nvPr/>
        </p:nvSpPr>
        <p:spPr>
          <a:xfrm>
            <a:off x="5112578" y="3089388"/>
            <a:ext cx="2234557" cy="1836811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was very pleasantly surprised to receive two emails from you with nominations for both myself and for the team from my student</a:t>
            </a:r>
            <a:endParaRPr lang="en-GB" sz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CB88BCD-438B-4971-AC39-98E895E252F9}"/>
              </a:ext>
            </a:extLst>
          </p:cNvPr>
          <p:cNvSpPr/>
          <p:nvPr/>
        </p:nvSpPr>
        <p:spPr>
          <a:xfrm rot="317740">
            <a:off x="5469938" y="1476238"/>
            <a:ext cx="1853184" cy="1429100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Well that is very exciting! Thanks so much </a:t>
            </a:r>
            <a:r>
              <a:rPr lang="en-GB" sz="1400">
                <a:solidFill>
                  <a:schemeClr val="tx1"/>
                </a:solidFill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😊</a:t>
            </a:r>
            <a:r>
              <a:rPr lang="en-GB" sz="14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4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298204F5-A4FD-4117-9402-90A7C05346BE}"/>
              </a:ext>
            </a:extLst>
          </p:cNvPr>
          <p:cNvSpPr/>
          <p:nvPr/>
        </p:nvSpPr>
        <p:spPr>
          <a:xfrm>
            <a:off x="2137188" y="2285125"/>
            <a:ext cx="1823861" cy="165692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Thank you very much for this </a:t>
            </a:r>
          </a:p>
          <a:p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really appreciate it  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1F3D9D1B-858C-4519-81F9-9774D17A49EB}"/>
              </a:ext>
            </a:extLst>
          </p:cNvPr>
          <p:cNvSpPr/>
          <p:nvPr/>
        </p:nvSpPr>
        <p:spPr>
          <a:xfrm>
            <a:off x="5364485" y="211358"/>
            <a:ext cx="1542182" cy="1095007"/>
          </a:xfrm>
          <a:prstGeom prst="wedgeEllipseCallou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Fabulous, thank you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77B3603F-5CD9-4B55-949E-24C104F7E9EB}"/>
              </a:ext>
            </a:extLst>
          </p:cNvPr>
          <p:cNvSpPr/>
          <p:nvPr/>
        </p:nvSpPr>
        <p:spPr>
          <a:xfrm rot="20954248">
            <a:off x="7304527" y="1997418"/>
            <a:ext cx="1473828" cy="1283786"/>
          </a:xfrm>
          <a:prstGeom prst="wedgeEllipseCallout">
            <a:avLst/>
          </a:prstGeom>
          <a:solidFill>
            <a:srgbClr val="53F6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Oh my goodness thanks so much! </a:t>
            </a:r>
            <a:endParaRPr lang="en-GB" sz="16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84D6F3F8-2EB0-42FD-9BCA-3406B681565A}"/>
              </a:ext>
            </a:extLst>
          </p:cNvPr>
          <p:cNvSpPr/>
          <p:nvPr/>
        </p:nvSpPr>
        <p:spPr>
          <a:xfrm>
            <a:off x="3967764" y="2155626"/>
            <a:ext cx="1584637" cy="1419136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Wow! I feel very humbled by this.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BA9B0D84-4F8E-4733-8D26-7EBD1B35BA21}"/>
              </a:ext>
            </a:extLst>
          </p:cNvPr>
          <p:cNvSpPr/>
          <p:nvPr/>
        </p:nvSpPr>
        <p:spPr>
          <a:xfrm rot="258258">
            <a:off x="3239225" y="3635727"/>
            <a:ext cx="1892991" cy="1423150"/>
          </a:xfrm>
          <a:prstGeom prst="wedgeEllipseCallou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a lovely email to receive thank you, I will pass onto the team! </a:t>
            </a:r>
            <a:endParaRPr lang="en-GB" sz="12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0523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5518-3DE9-4945-A766-9F65AD829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98" y="417324"/>
            <a:ext cx="7703999" cy="1109349"/>
          </a:xfrm>
        </p:spPr>
        <p:txBody>
          <a:bodyPr/>
          <a:lstStyle/>
          <a:p>
            <a:r>
              <a:rPr lang="en-US"/>
              <a:t>TEAM OF THE YEAR Award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AB7E5-FA93-49B0-AD55-457BCE0A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737" y="3655879"/>
            <a:ext cx="6714308" cy="1109349"/>
          </a:xfrm>
        </p:spPr>
        <p:txBody>
          <a:bodyPr>
            <a:normAutofit/>
          </a:bodyPr>
          <a:lstStyle/>
          <a:p>
            <a:r>
              <a:rPr lang="en-US" sz="2400"/>
              <a:t>      </a:t>
            </a:r>
          </a:p>
          <a:p>
            <a:r>
              <a:rPr lang="en-US" sz="2400"/>
              <a:t>Shortlist are……</a:t>
            </a:r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556DD-8F57-40A0-9431-73E6D6E0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50" y="1182188"/>
            <a:ext cx="4738099" cy="23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1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260" y="936117"/>
            <a:ext cx="7269480" cy="3271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71" y="795528"/>
            <a:ext cx="7550658" cy="355244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7B1B6-C53E-4018-8CB9-84985BEDF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352" y="350563"/>
            <a:ext cx="5797296" cy="891540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defTabSz="914400"/>
            <a:r>
              <a:rPr lang="en-US" sz="2600" spc="200">
                <a:solidFill>
                  <a:schemeClr val="tx1">
                    <a:lumMod val="85000"/>
                    <a:lumOff val="15000"/>
                  </a:schemeClr>
                </a:solidFill>
              </a:rPr>
              <a:t>Team of the year shortlist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77C10-9B86-4552-975E-842E30420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683" y="1121729"/>
            <a:ext cx="6584634" cy="3171062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STEVE NICHOLLS AND SECAMB 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STANBOROUGH PE DEPARTMENT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ICU AT THE ROYAL SUSSEX COUNTY HOSPITAL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PHYSIOTHERAPY FRAILTY TEAM  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THE RYE REHABILITATION TEAM 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LIVE IT AND LOVE IT TEAM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OXSTED SCHOOL PE DEPARTMENT </a:t>
            </a:r>
          </a:p>
          <a:p>
            <a:pPr algn="l" defTabSz="914400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solidFill>
                  <a:srgbClr val="404040"/>
                </a:solidFill>
              </a:rPr>
              <a:t> And the winner is…….</a:t>
            </a:r>
          </a:p>
        </p:txBody>
      </p:sp>
    </p:spTree>
    <p:extLst>
      <p:ext uri="{BB962C8B-B14F-4D97-AF65-F5344CB8AC3E}">
        <p14:creationId xmlns:p14="http://schemas.microsoft.com/office/powerpoint/2010/main" val="349718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8FA4-46CD-4E4A-B7C0-DDAF60CA7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14" y="191055"/>
            <a:ext cx="2881086" cy="1261826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pPr defTabSz="914400"/>
            <a:r>
              <a:rPr lang="en-US" sz="2400" cap="all" spc="200">
                <a:ea typeface="+mj-ea"/>
                <a:cs typeface="+mj-cs"/>
              </a:rPr>
              <a:t>WINNER- TEAM OF THE YEAR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A663A-792A-4E3B-B8A7-2484A9DBB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5066" y="1686561"/>
            <a:ext cx="2533334" cy="2224698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RYE REHABILITATION TEAM </a:t>
            </a:r>
          </a:p>
          <a:p>
            <a:pPr defTabSz="914400">
              <a:spcBef>
                <a:spcPts val="1000"/>
              </a:spcBef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 Sussex Hospitals NHS Trust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33B3B-C769-456F-8E20-059B1AAC8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58" y="949234"/>
            <a:ext cx="5157273" cy="32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5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5518-3DE9-4945-A766-9F65AD829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1193074"/>
            <a:ext cx="3364992" cy="1831424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pPr defTabSz="914400"/>
            <a:r>
              <a:rPr lang="en-US" sz="3200" spc="200"/>
              <a:t>Practice facilitator of the year 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AB7E5-FA93-49B0-AD55-457BCE0A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667" y="3729368"/>
            <a:ext cx="2849077" cy="92992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endParaRPr lang="en-US" sz="1800"/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sz="1800"/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800"/>
              <a:t>Shortlist are……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3FEECDF0-8CEF-4E73-8645-863EBE497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1999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D445D-06BB-4365-BDE5-45E4EE3C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018" y="480060"/>
            <a:ext cx="1973675" cy="39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4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260" y="936117"/>
            <a:ext cx="7269480" cy="3271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71" y="795528"/>
            <a:ext cx="7550658" cy="355244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7B1B6-C53E-4018-8CB9-84985BEDF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352" y="350563"/>
            <a:ext cx="5797296" cy="585554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 fontScale="90000"/>
          </a:bodyPr>
          <a:lstStyle/>
          <a:p>
            <a:pPr defTabSz="914400"/>
            <a:r>
              <a:rPr lang="en-US" sz="2000" spc="200">
                <a:solidFill>
                  <a:schemeClr val="tx1">
                    <a:lumMod val="85000"/>
                    <a:lumOff val="15000"/>
                  </a:schemeClr>
                </a:solidFill>
              </a:rPr>
              <a:t>Facilitator of the year shortlist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77C10-9B86-4552-975E-842E30420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546" y="1076706"/>
            <a:ext cx="6584634" cy="304244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04040"/>
              </a:solidFill>
            </a:endParaRP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OLIVER EWING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SARAH ELLIOTT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BEN COFFEY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ERNA BENVENUTI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COURTNEY VINT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DANIELLE VERALL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RYAN CAMP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04040"/>
              </a:solidFill>
            </a:endParaRP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04040"/>
                </a:solidFill>
              </a:rPr>
              <a:t>And the winner is…….</a:t>
            </a:r>
          </a:p>
        </p:txBody>
      </p:sp>
    </p:spTree>
    <p:extLst>
      <p:ext uri="{BB962C8B-B14F-4D97-AF65-F5344CB8AC3E}">
        <p14:creationId xmlns:p14="http://schemas.microsoft.com/office/powerpoint/2010/main" val="18143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8FA4-46CD-4E4A-B7C0-DDAF60CA7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634" y="301363"/>
            <a:ext cx="2999765" cy="1220724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pPr defTabSz="914400"/>
            <a:r>
              <a:rPr lang="en-US" sz="2400" cap="all" spc="200" dirty="0">
                <a:ea typeface="+mj-ea"/>
                <a:cs typeface="+mj-cs"/>
              </a:rPr>
              <a:t>WINNER- FACILITATOR OF THE YEAR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A663A-792A-4E3B-B8A7-2484A9DBB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5066" y="1678781"/>
            <a:ext cx="2523173" cy="2478882"/>
          </a:xfr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ts val="1000"/>
              </a:spcBef>
            </a:pPr>
            <a:r>
              <a:rPr lang="en-GB" sz="2000">
                <a:effectLst/>
                <a:latin typeface="Calibri" panose="020F0502020204030204" pitchFamily="34" charset="0"/>
                <a:ea typeface="Calibri Light" panose="020F0302020204030204" pitchFamily="34" charset="0"/>
              </a:rPr>
              <a:t>BEN COFFEY </a:t>
            </a:r>
            <a:endParaRPr lang="en-GB" sz="2000" i="1" dirty="0"/>
          </a:p>
          <a:p>
            <a:pPr defTabSz="914400">
              <a:spcBef>
                <a:spcPts val="1000"/>
              </a:spcBef>
            </a:pPr>
            <a:r>
              <a:rPr lang="en-GB" sz="2000" dirty="0"/>
              <a:t>Clinical Director</a:t>
            </a:r>
          </a:p>
          <a:p>
            <a:pPr defTabSz="914400">
              <a:spcBef>
                <a:spcPts val="1000"/>
              </a:spcBef>
            </a:pPr>
            <a:r>
              <a:rPr lang="en-GB" sz="2000" dirty="0"/>
              <a:t>Specialist Soft Tissue &amp; Joint Injection Therapist </a:t>
            </a: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GB" sz="2000" dirty="0">
                <a:effectLst/>
                <a:latin typeface="Calibri" panose="020F0502020204030204" pitchFamily="34" charset="0"/>
                <a:ea typeface="Calibri Light" panose="020F0302020204030204" pitchFamily="34" charset="0"/>
              </a:rPr>
              <a:t>Surrey Physio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050B7-DE51-4D9B-A8C1-E0763F78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33" y="522514"/>
            <a:ext cx="4884923" cy="39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CAED3-AE5B-420A-9167-A18D26AE2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ED86782-1576-42A3-B05A-CA97AF1DA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2697480"/>
            <a:ext cx="7703999" cy="1612301"/>
          </a:xfrm>
        </p:spPr>
        <p:txBody>
          <a:bodyPr>
            <a:normAutofit/>
          </a:bodyPr>
          <a:lstStyle/>
          <a:p>
            <a:r>
              <a:rPr lang="en-US" sz="2400"/>
              <a:t>A HUGE THANK YOU FROM ALL THE STUDENTS, STAFF AND PRACTICE LEARNING TEAMS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D9C32-17B4-4DBD-936F-A03B2A96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455" y="749503"/>
            <a:ext cx="2220029" cy="16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4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CAED3-AE5B-420A-9167-A18D26AE2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/>
              <a:t>Welcome</a:t>
            </a:r>
            <a:r>
              <a:rPr lang="en-US"/>
              <a:t> </a:t>
            </a:r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ED86782-1576-42A3-B05A-CA97AF1DA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2069416"/>
            <a:ext cx="7703999" cy="2240365"/>
          </a:xfrm>
        </p:spPr>
        <p:txBody>
          <a:bodyPr>
            <a:normAutofit/>
          </a:bodyPr>
          <a:lstStyle/>
          <a:p>
            <a:r>
              <a:rPr lang="en-US" sz="2000" dirty="0"/>
              <a:t>Dr Channine Clarke, Head of Practice Learning and Development </a:t>
            </a:r>
          </a:p>
          <a:p>
            <a:endParaRPr lang="en-US" sz="2000" dirty="0"/>
          </a:p>
          <a:p>
            <a:r>
              <a:rPr lang="en-US" sz="2000" dirty="0"/>
              <a:t>With special thanks to Mia Sirota-Gott, Jaymee Rubin, Joseph Barsoum and Eufrazia Da Costa Moniz (Nursing students), for helping to coordinate today’s awards. </a:t>
            </a: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D9C32-17B4-4DBD-936F-A03B2A96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295" y="238396"/>
            <a:ext cx="2220029" cy="16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ACAED3-AE5B-420A-9167-A18D26AE2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ED86782-1576-42A3-B05A-CA97AF1DA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1143000"/>
            <a:ext cx="7703999" cy="3443288"/>
          </a:xfrm>
        </p:spPr>
        <p:txBody>
          <a:bodyPr>
            <a:normAutofit/>
          </a:bodyPr>
          <a:lstStyle/>
          <a:p>
            <a:r>
              <a:rPr lang="en-US" sz="2400" dirty="0"/>
              <a:t>Thank you</a:t>
            </a:r>
          </a:p>
          <a:p>
            <a:r>
              <a:rPr lang="en-US" sz="2400" dirty="0"/>
              <a:t>From </a:t>
            </a:r>
          </a:p>
          <a:p>
            <a:r>
              <a:rPr lang="en-US" sz="2400" dirty="0"/>
              <a:t>Juliet Borwell </a:t>
            </a:r>
          </a:p>
          <a:p>
            <a:r>
              <a:rPr lang="en-US" sz="2400" dirty="0"/>
              <a:t>Practice Learning Programme Lead</a:t>
            </a:r>
          </a:p>
          <a:p>
            <a:r>
              <a:rPr lang="en-GB" sz="2400" dirty="0">
                <a:effectLst/>
                <a:latin typeface="Ariel"/>
                <a:ea typeface="Calibri" panose="020F0502020204030204" pitchFamily="34" charset="0"/>
              </a:rPr>
              <a:t>South East Region</a:t>
            </a:r>
          </a:p>
          <a:p>
            <a:r>
              <a:rPr lang="en-GB" sz="2400" dirty="0">
                <a:effectLst/>
                <a:latin typeface="Ariel"/>
                <a:ea typeface="Calibri" panose="020F0502020204030204" pitchFamily="34" charset="0"/>
              </a:rPr>
              <a:t>Health Education England</a:t>
            </a:r>
          </a:p>
          <a:p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D9C32-17B4-4DBD-936F-A03B2A96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295" y="238396"/>
            <a:ext cx="2220029" cy="16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4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5518-3DE9-4945-A766-9F65AD829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98" y="417324"/>
            <a:ext cx="7703999" cy="1109349"/>
          </a:xfrm>
        </p:spPr>
        <p:txBody>
          <a:bodyPr/>
          <a:lstStyle/>
          <a:p>
            <a:r>
              <a:rPr lang="en-US"/>
              <a:t>The Extra Mile Award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AB7E5-FA93-49B0-AD55-457BCE0A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737" y="3455855"/>
            <a:ext cx="6714308" cy="1309373"/>
          </a:xfrm>
        </p:spPr>
        <p:txBody>
          <a:bodyPr>
            <a:normAutofit/>
          </a:bodyPr>
          <a:lstStyle/>
          <a:p>
            <a:r>
              <a:rPr lang="en-US" sz="2400"/>
              <a:t>    </a:t>
            </a:r>
          </a:p>
          <a:p>
            <a:r>
              <a:rPr lang="en-US" sz="2400"/>
              <a:t>Shortlist are……</a:t>
            </a:r>
            <a:endParaRPr lang="en-GB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78BC-BA99-438C-A4E7-8B219291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55" y="1365787"/>
            <a:ext cx="3698284" cy="24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90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260" y="936117"/>
            <a:ext cx="7269480" cy="3271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71" y="795528"/>
            <a:ext cx="7550658" cy="355244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7B1B6-C53E-4018-8CB9-84985BEDF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352" y="350563"/>
            <a:ext cx="5797296" cy="891540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defTabSz="914400"/>
            <a:r>
              <a:rPr lang="en-US" sz="2800" spc="200">
                <a:solidFill>
                  <a:schemeClr val="tx1">
                    <a:lumMod val="85000"/>
                    <a:lumOff val="15000"/>
                  </a:schemeClr>
                </a:solidFill>
              </a:rPr>
              <a:t>Extra Mile shortlist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77C10-9B86-4552-975E-842E30420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683" y="1242103"/>
            <a:ext cx="6584634" cy="2310988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MARIA GRIFFIN 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COURTNEY VINT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KIRSTY FLETCHER</a:t>
            </a: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GILL TANNER</a:t>
            </a:r>
            <a:endParaRPr lang="en-US" sz="1600" dirty="0">
              <a:solidFill>
                <a:srgbClr val="404040"/>
              </a:solidFill>
            </a:endParaRPr>
          </a:p>
          <a:p>
            <a:pPr algn="l" defTabSz="914400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404040"/>
                </a:solidFill>
              </a:rPr>
              <a:t>And the winner is…….</a:t>
            </a:r>
          </a:p>
        </p:txBody>
      </p:sp>
    </p:spTree>
    <p:extLst>
      <p:ext uri="{BB962C8B-B14F-4D97-AF65-F5344CB8AC3E}">
        <p14:creationId xmlns:p14="http://schemas.microsoft.com/office/powerpoint/2010/main" val="9766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8FA4-46CD-4E4A-B7C0-DDAF60CA7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7361" y="392041"/>
            <a:ext cx="3342638" cy="1220724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pPr defTabSz="914400"/>
            <a:r>
              <a:rPr lang="en-US" sz="2800" cap="all" spc="200">
                <a:ea typeface="+mj-ea"/>
                <a:cs typeface="+mj-cs"/>
              </a:rPr>
              <a:t>WINNER- EXTRA MILE AWARD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A663A-792A-4E3B-B8A7-2484A9DBB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1040" y="2153920"/>
            <a:ext cx="3108959" cy="20320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spcBef>
                <a:spcPts val="1000"/>
              </a:spcBef>
            </a:pPr>
            <a:r>
              <a:rPr lang="en-US" sz="2400" dirty="0"/>
              <a:t>COURTNEY VINT</a:t>
            </a: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</a:rPr>
              <a:t>Occupational Therapist, Sussex Partnership NHS  Foundation Trust</a:t>
            </a:r>
            <a:endParaRPr lang="en-US" sz="2400" dirty="0"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2787A-F140-43E8-9497-CB1B20B5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491"/>
          <a:stretch/>
        </p:blipFill>
        <p:spPr>
          <a:xfrm>
            <a:off x="834900" y="842105"/>
            <a:ext cx="4443984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2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5518-3DE9-4945-A766-9F65AD829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98" y="417324"/>
            <a:ext cx="7703999" cy="1109349"/>
          </a:xfrm>
        </p:spPr>
        <p:txBody>
          <a:bodyPr/>
          <a:lstStyle/>
          <a:p>
            <a:r>
              <a:rPr lang="en-US"/>
              <a:t>The Most Inclusive Person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AB7E5-FA93-49B0-AD55-457BCE0A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737" y="1832033"/>
            <a:ext cx="6714308" cy="2901403"/>
          </a:xfrm>
        </p:spPr>
        <p:txBody>
          <a:bodyPr>
            <a:normAutofit/>
          </a:bodyPr>
          <a:lstStyle/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F4731-92F1-4D76-AE9C-EAA91426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486" y="1339044"/>
            <a:ext cx="3953027" cy="220399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45CED73-B834-4DE2-9E28-C8D468952A39}"/>
              </a:ext>
            </a:extLst>
          </p:cNvPr>
          <p:cNvSpPr txBox="1">
            <a:spLocks/>
          </p:cNvSpPr>
          <p:nvPr/>
        </p:nvSpPr>
        <p:spPr>
          <a:xfrm>
            <a:off x="1053737" y="3848394"/>
            <a:ext cx="6714308" cy="916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    </a:t>
            </a:r>
          </a:p>
          <a:p>
            <a:r>
              <a:rPr lang="en-US" sz="2400"/>
              <a:t>Shortlist are……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36870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260" y="936117"/>
            <a:ext cx="7269480" cy="3271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71" y="795528"/>
            <a:ext cx="7550658" cy="355244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C5518-3DE9-4945-A766-9F65AD829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352" y="350563"/>
            <a:ext cx="5797296" cy="891540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defTabSz="914400"/>
            <a:r>
              <a:rPr lang="en-US" sz="2600" spc="200">
                <a:solidFill>
                  <a:schemeClr val="tx1">
                    <a:lumMod val="85000"/>
                    <a:lumOff val="15000"/>
                  </a:schemeClr>
                </a:solidFill>
              </a:rPr>
              <a:t>The Most Inclusive Person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AB7E5-FA93-49B0-AD55-457BCE0A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546" y="1121569"/>
            <a:ext cx="6584634" cy="2993231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JO SOUTHALL </a:t>
            </a: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PAIGE BARR</a:t>
            </a: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ELLE SOUDEN</a:t>
            </a: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ELISA CAMPONESCHI</a:t>
            </a: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AMOR FORDE</a:t>
            </a: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/>
              </a:solidFill>
            </a:endParaRPr>
          </a:p>
          <a:p>
            <a:pPr indent="-228600" algn="l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And the winner is….</a:t>
            </a:r>
          </a:p>
        </p:txBody>
      </p:sp>
    </p:spTree>
    <p:extLst>
      <p:ext uri="{BB962C8B-B14F-4D97-AF65-F5344CB8AC3E}">
        <p14:creationId xmlns:p14="http://schemas.microsoft.com/office/powerpoint/2010/main" val="287925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8FA4-46CD-4E4A-B7C0-DDAF60CA7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640" y="392041"/>
            <a:ext cx="3535679" cy="1220724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pPr defTabSz="914400"/>
            <a:r>
              <a:rPr lang="en-US" sz="2400" cap="all" spc="200">
                <a:ea typeface="+mj-ea"/>
                <a:cs typeface="+mj-cs"/>
              </a:rPr>
              <a:t>WINNER- MOST INCLUSIVE PERSON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A663A-792A-4E3B-B8A7-2484A9DBB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7359" y="2133600"/>
            <a:ext cx="3190239" cy="2225040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000" dirty="0"/>
              <a:t>JO SOUTHALL</a:t>
            </a:r>
          </a:p>
          <a:p>
            <a:pPr defTabSz="914400">
              <a:spcBef>
                <a:spcPts val="1000"/>
              </a:spcBef>
            </a:pP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Occupational Therapy and Physiotherapy Educator</a:t>
            </a:r>
          </a:p>
          <a:p>
            <a:pPr defTabSz="914400">
              <a:spcBef>
                <a:spcPts val="1000"/>
              </a:spcBef>
            </a:pP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4E8C5-22CE-4980-AB78-91400F14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30" y="582993"/>
            <a:ext cx="4400236" cy="39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6F08C38E935D4988E1F2CE7DA1DEF1" ma:contentTypeVersion="5" ma:contentTypeDescription="Create a new document." ma:contentTypeScope="" ma:versionID="ed498e480601f71b02d64aaebb739238">
  <xsd:schema xmlns:xsd="http://www.w3.org/2001/XMLSchema" xmlns:xs="http://www.w3.org/2001/XMLSchema" xmlns:p="http://schemas.microsoft.com/office/2006/metadata/properties" xmlns:ns2="c7aebf58-51ce-41b9-93fa-e33ff8a9723a" targetNamespace="http://schemas.microsoft.com/office/2006/metadata/properties" ma:root="true" ma:fieldsID="4ddae23dcc8ce4c232e5dd09467148dd" ns2:_="">
    <xsd:import namespace="c7aebf58-51ce-41b9-93fa-e33ff8a97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ebf58-51ce-41b9-93fa-e33ff8a9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00AB6-59A0-4056-BAB4-5057DC9A8D71}">
  <ds:schemaRefs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c7aebf58-51ce-41b9-93fa-e33ff8a9723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B7E1EC0-08B3-453D-89EF-FCF9905C02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6A6323-8054-444E-AAC1-BBE096D09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aebf58-51ce-41b9-93fa-e33ff8a972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98</TotalTime>
  <Words>419</Words>
  <Application>Microsoft Office PowerPoint</Application>
  <PresentationFormat>On-screen Show (16:9)</PresentationFormat>
  <Paragraphs>104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Ariel</vt:lpstr>
      <vt:lpstr>Avenir Next LT Pro Demi</vt:lpstr>
      <vt:lpstr>Calibri</vt:lpstr>
      <vt:lpstr>Calibri Light</vt:lpstr>
      <vt:lpstr>Gill Sans MT</vt:lpstr>
      <vt:lpstr>Segoe UI Emoji</vt:lpstr>
      <vt:lpstr>Times New Roman</vt:lpstr>
      <vt:lpstr>Office Theme</vt:lpstr>
      <vt:lpstr>Parcel</vt:lpstr>
      <vt:lpstr>Practice Learning Awards 2022</vt:lpstr>
      <vt:lpstr>Welcome </vt:lpstr>
      <vt:lpstr> </vt:lpstr>
      <vt:lpstr>The Extra Mile Award</vt:lpstr>
      <vt:lpstr>Extra Mile shortlist </vt:lpstr>
      <vt:lpstr>WINNER- EXTRA MILE AWARD </vt:lpstr>
      <vt:lpstr>The Most Inclusive Person</vt:lpstr>
      <vt:lpstr>The Most Inclusive Person</vt:lpstr>
      <vt:lpstr>WINNER- MOST INCLUSIVE PERSON</vt:lpstr>
      <vt:lpstr>Canva link </vt:lpstr>
      <vt:lpstr>PowerPoint Presentation</vt:lpstr>
      <vt:lpstr>TEAM OF THE YEAR Award</vt:lpstr>
      <vt:lpstr>Team of the year shortlist </vt:lpstr>
      <vt:lpstr>WINNER- TEAM OF THE YEAR </vt:lpstr>
      <vt:lpstr>Practice facilitator of the year Award</vt:lpstr>
      <vt:lpstr>Facilitator of the year shortlist </vt:lpstr>
      <vt:lpstr>WINNER- FACILITATOR OF THE YEAR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Sarah-Jane Ryan</cp:lastModifiedBy>
  <cp:revision>1</cp:revision>
  <cp:lastPrinted>2018-02-27T16:36:24Z</cp:lastPrinted>
  <dcterms:created xsi:type="dcterms:W3CDTF">2018-02-16T09:41:29Z</dcterms:created>
  <dcterms:modified xsi:type="dcterms:W3CDTF">2022-07-21T12:09:15Z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0x010100A26F08C38E935D4988E1F2CE7DA1DEF1</vt:lpwstr>
  </property>
</Properties>
</file>