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3" r:id="rId6"/>
    <p:sldId id="264" r:id="rId7"/>
    <p:sldId id="268" r:id="rId8"/>
    <p:sldId id="265" r:id="rId9"/>
    <p:sldId id="266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___Microsoft_Office_Excel1.xlsx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___Microsoft_Office_Excel2.xlsx"/><Relationship Id="rId1" Type="http://schemas.openxmlformats.org/officeDocument/2006/relationships/image" Target="../media/image3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layoutTarget val="inner"/>
          <c:xMode val="edge"/>
          <c:yMode val="edge"/>
          <c:x val="0.16474496112514242"/>
          <c:y val="0.12715926212147943"/>
          <c:w val="0.80066384390630418"/>
          <c:h val="0.529862941988687"/>
        </c:manualLayout>
      </c:layout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Cumulative (4 teachers)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effectLst>
              <a:outerShdw blurRad="50800" dist="50800" dir="5400000" algn="ctr" rotWithShape="0">
                <a:srgbClr val="0070C0"/>
              </a:outerShdw>
            </a:effectLst>
          </c:spPr>
          <c:cat>
            <c:strRef>
              <c:f>Φύλλο1!$A$2:$A$5</c:f>
              <c:strCache>
                <c:ptCount val="4"/>
                <c:pt idx="0">
                  <c:v>Layout / Design</c:v>
                </c:pt>
                <c:pt idx="1">
                  <c:v>Content / Context</c:v>
                </c:pt>
                <c:pt idx="2">
                  <c:v>Practice</c:v>
                </c:pt>
                <c:pt idx="3">
                  <c:v>Methodology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2.125</c:v>
                </c:pt>
                <c:pt idx="1">
                  <c:v>3.4124999999999996</c:v>
                </c:pt>
                <c:pt idx="2">
                  <c:v>3.74</c:v>
                </c:pt>
                <c:pt idx="3">
                  <c:v>2.9375</c:v>
                </c:pt>
              </c:numCache>
            </c:numRef>
          </c:val>
        </c:ser>
        <c:axId val="113325184"/>
        <c:axId val="113326720"/>
      </c:barChart>
      <c:catAx>
        <c:axId val="113325184"/>
        <c:scaling>
          <c:orientation val="minMax"/>
        </c:scaling>
        <c:axPos val="b"/>
        <c:tickLblPos val="nextTo"/>
        <c:crossAx val="113326720"/>
        <c:crosses val="autoZero"/>
        <c:auto val="1"/>
        <c:lblAlgn val="ctr"/>
        <c:lblOffset val="100"/>
      </c:catAx>
      <c:valAx>
        <c:axId val="113326720"/>
        <c:scaling>
          <c:orientation val="minMax"/>
          <c:max val="5"/>
        </c:scaling>
        <c:axPos val="l"/>
        <c:majorGridlines/>
        <c:numFmt formatCode="General" sourceLinked="1"/>
        <c:tickLblPos val="nextTo"/>
        <c:crossAx val="113325184"/>
        <c:crosses val="autoZero"/>
        <c:crossBetween val="between"/>
      </c:valAx>
      <c:spPr>
        <a:effectLst>
          <a:outerShdw blurRad="50800" dist="50800" dir="5400000" algn="ctr" rotWithShape="0">
            <a:srgbClr val="0070C0"/>
          </a:outerShdw>
        </a:effectLst>
      </c:spPr>
    </c:plotArea>
    <c:plotVisOnly val="1"/>
  </c:chart>
  <c:txPr>
    <a:bodyPr/>
    <a:lstStyle/>
    <a:p>
      <a:pPr>
        <a:defRPr sz="1800"/>
      </a:pPr>
      <a:endParaRPr lang="el-G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Mean score per teacher2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cat>
            <c:strRef>
              <c:f>Φύλλο1!$A$2:$A$5</c:f>
              <c:strCache>
                <c:ptCount val="4"/>
                <c:pt idx="0">
                  <c:v>Eleni</c:v>
                </c:pt>
                <c:pt idx="1">
                  <c:v>Emily</c:v>
                </c:pt>
                <c:pt idx="2">
                  <c:v>Oscar</c:v>
                </c:pt>
                <c:pt idx="3">
                  <c:v>Constantine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13</c:v>
                </c:pt>
                <c:pt idx="1">
                  <c:v>10.08</c:v>
                </c:pt>
                <c:pt idx="2">
                  <c:v>12.7</c:v>
                </c:pt>
                <c:pt idx="3">
                  <c:v>13.08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Στήλη3</c:v>
                </c:pt>
              </c:strCache>
            </c:strRef>
          </c:tx>
          <c:cat>
            <c:strRef>
              <c:f>Φύλλο1!$A$2:$A$5</c:f>
              <c:strCache>
                <c:ptCount val="4"/>
                <c:pt idx="0">
                  <c:v>Eleni</c:v>
                </c:pt>
                <c:pt idx="1">
                  <c:v>Emily</c:v>
                </c:pt>
                <c:pt idx="2">
                  <c:v>Oscar</c:v>
                </c:pt>
                <c:pt idx="3">
                  <c:v>Constantine</c:v>
                </c:pt>
              </c:strCache>
            </c:strRef>
          </c:cat>
          <c:val>
            <c:numRef>
              <c:f>Φύλλο1!$C$2:$C$5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Στήλη2</c:v>
                </c:pt>
              </c:strCache>
            </c:strRef>
          </c:tx>
          <c:cat>
            <c:strRef>
              <c:f>Φύλλο1!$A$2:$A$5</c:f>
              <c:strCache>
                <c:ptCount val="4"/>
                <c:pt idx="0">
                  <c:v>Eleni</c:v>
                </c:pt>
                <c:pt idx="1">
                  <c:v>Emily</c:v>
                </c:pt>
                <c:pt idx="2">
                  <c:v>Oscar</c:v>
                </c:pt>
                <c:pt idx="3">
                  <c:v>Constantine</c:v>
                </c:pt>
              </c:strCache>
            </c:strRef>
          </c:cat>
          <c:val>
            <c:numRef>
              <c:f>Φύλλο1!$D$2:$D$5</c:f>
              <c:numCache>
                <c:formatCode>General</c:formatCode>
                <c:ptCount val="4"/>
              </c:numCache>
            </c:numRef>
          </c:val>
        </c:ser>
        <c:axId val="78161792"/>
        <c:axId val="78163328"/>
      </c:barChart>
      <c:catAx>
        <c:axId val="78161792"/>
        <c:scaling>
          <c:orientation val="minMax"/>
        </c:scaling>
        <c:axPos val="b"/>
        <c:tickLblPos val="nextTo"/>
        <c:crossAx val="78163328"/>
        <c:crosses val="autoZero"/>
        <c:auto val="1"/>
        <c:lblAlgn val="ctr"/>
        <c:lblOffset val="100"/>
      </c:catAx>
      <c:valAx>
        <c:axId val="78163328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781617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l-GR"/>
    </a:p>
  </c:txPr>
  <c:externalData r:id="rId2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4B7079-A695-447E-90BE-0D1F03BD58C4}" type="doc">
      <dgm:prSet loTypeId="urn:microsoft.com/office/officeart/2005/8/layout/radial1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l-GR"/>
        </a:p>
      </dgm:t>
    </dgm:pt>
    <dgm:pt modelId="{7D6170EC-9A43-4B33-924B-4803D2A57514}">
      <dgm:prSet phldrT="[Κείμενο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l-GR" sz="2800" dirty="0"/>
        </a:p>
      </dgm:t>
    </dgm:pt>
    <dgm:pt modelId="{51DD38C3-B376-4884-94A3-FB8E99032F37}" type="parTrans" cxnId="{BF06695E-9F86-41F4-B204-51A411741345}">
      <dgm:prSet/>
      <dgm:spPr/>
      <dgm:t>
        <a:bodyPr/>
        <a:lstStyle/>
        <a:p>
          <a:endParaRPr lang="el-GR" sz="1800"/>
        </a:p>
      </dgm:t>
    </dgm:pt>
    <dgm:pt modelId="{2939BA49-F411-44FE-84F2-0D84A616320A}" type="sibTrans" cxnId="{BF06695E-9F86-41F4-B204-51A411741345}">
      <dgm:prSet/>
      <dgm:spPr/>
      <dgm:t>
        <a:bodyPr/>
        <a:lstStyle/>
        <a:p>
          <a:endParaRPr lang="el-GR" sz="1800"/>
        </a:p>
      </dgm:t>
    </dgm:pt>
    <dgm:pt modelId="{AFB09B52-81EF-4C25-9A54-11630F7EF0C9}">
      <dgm:prSet phldrT="[Κείμενο]" custT="1"/>
      <dgm:spPr/>
      <dgm:t>
        <a:bodyPr/>
        <a:lstStyle/>
        <a:p>
          <a:r>
            <a:rPr lang="en-US" sz="2000" smtClean="0"/>
            <a:t>Impressionistic</a:t>
          </a:r>
          <a:endParaRPr lang="el-GR" sz="2000" dirty="0"/>
        </a:p>
      </dgm:t>
    </dgm:pt>
    <dgm:pt modelId="{AE5EBC13-F3BF-4D84-8988-CA740ED45142}" type="parTrans" cxnId="{83580364-101D-42A4-928A-F4AFDABD6B78}">
      <dgm:prSet custT="1"/>
      <dgm:spPr/>
      <dgm:t>
        <a:bodyPr/>
        <a:lstStyle/>
        <a:p>
          <a:endParaRPr lang="el-GR" sz="1800"/>
        </a:p>
      </dgm:t>
    </dgm:pt>
    <dgm:pt modelId="{26A44C40-D74A-4518-B023-E63849B28AD9}" type="sibTrans" cxnId="{83580364-101D-42A4-928A-F4AFDABD6B78}">
      <dgm:prSet/>
      <dgm:spPr/>
      <dgm:t>
        <a:bodyPr/>
        <a:lstStyle/>
        <a:p>
          <a:endParaRPr lang="el-GR" sz="1800"/>
        </a:p>
      </dgm:t>
    </dgm:pt>
    <dgm:pt modelId="{60546FBE-32F0-4392-8E5A-9B06B8E1C3DA}">
      <dgm:prSet phldrT="[Κείμενο]" custT="1"/>
      <dgm:spPr/>
      <dgm:t>
        <a:bodyPr/>
        <a:lstStyle/>
        <a:p>
          <a:r>
            <a:rPr lang="en-US" sz="2000" dirty="0" err="1" smtClean="0"/>
            <a:t>CEFR</a:t>
          </a:r>
          <a:r>
            <a:rPr lang="en-US" sz="2000" dirty="0" smtClean="0"/>
            <a:t> </a:t>
          </a:r>
          <a:r>
            <a:rPr lang="en-US" sz="2000" dirty="0" err="1" smtClean="0"/>
            <a:t>C1</a:t>
          </a:r>
          <a:r>
            <a:rPr lang="en-US" sz="2000" dirty="0" smtClean="0"/>
            <a:t> </a:t>
          </a:r>
          <a:r>
            <a:rPr lang="en-US" sz="2000" dirty="0" smtClean="0"/>
            <a:t>can-do  </a:t>
          </a:r>
          <a:endParaRPr lang="el-GR" sz="2000" dirty="0"/>
        </a:p>
      </dgm:t>
    </dgm:pt>
    <dgm:pt modelId="{99B39748-6E6A-41A9-8E5D-B80BAAABA18B}" type="parTrans" cxnId="{3766C00F-94B3-421A-9443-9398D8B7C86C}">
      <dgm:prSet custT="1"/>
      <dgm:spPr/>
      <dgm:t>
        <a:bodyPr/>
        <a:lstStyle/>
        <a:p>
          <a:endParaRPr lang="el-GR" sz="1800"/>
        </a:p>
      </dgm:t>
    </dgm:pt>
    <dgm:pt modelId="{1D91B59F-F1DE-4AE9-852D-16590597FA91}" type="sibTrans" cxnId="{3766C00F-94B3-421A-9443-9398D8B7C86C}">
      <dgm:prSet/>
      <dgm:spPr/>
      <dgm:t>
        <a:bodyPr/>
        <a:lstStyle/>
        <a:p>
          <a:endParaRPr lang="el-GR" sz="1800"/>
        </a:p>
      </dgm:t>
    </dgm:pt>
    <dgm:pt modelId="{9A5ABC9C-56EE-4FEA-8963-266131659E78}">
      <dgm:prSet phldrT="[Κείμενο]" custT="1"/>
      <dgm:spPr/>
      <dgm:t>
        <a:bodyPr/>
        <a:lstStyle/>
        <a:p>
          <a:r>
            <a:rPr lang="en-US" sz="2400" smtClean="0"/>
            <a:t>Own criteria</a:t>
          </a:r>
          <a:endParaRPr lang="el-GR" sz="2400" dirty="0"/>
        </a:p>
      </dgm:t>
    </dgm:pt>
    <dgm:pt modelId="{C40A5F5E-5A76-4597-B744-D2D24DCF3423}" type="parTrans" cxnId="{26327B0C-D916-4477-864C-F6E3BD92E2D0}">
      <dgm:prSet custT="1"/>
      <dgm:spPr/>
      <dgm:t>
        <a:bodyPr/>
        <a:lstStyle/>
        <a:p>
          <a:endParaRPr lang="el-GR" sz="1800"/>
        </a:p>
      </dgm:t>
    </dgm:pt>
    <dgm:pt modelId="{DBF4DB21-E063-4A18-A0CB-CEBF2E91372E}" type="sibTrans" cxnId="{26327B0C-D916-4477-864C-F6E3BD92E2D0}">
      <dgm:prSet/>
      <dgm:spPr/>
      <dgm:t>
        <a:bodyPr/>
        <a:lstStyle/>
        <a:p>
          <a:endParaRPr lang="el-GR" sz="1800"/>
        </a:p>
      </dgm:t>
    </dgm:pt>
    <dgm:pt modelId="{68263D66-53F5-46AC-88F2-029A841EA752}">
      <dgm:prSet phldrT="[Κείμενο]" custT="1"/>
      <dgm:spPr/>
      <dgm:t>
        <a:bodyPr/>
        <a:lstStyle/>
        <a:p>
          <a:r>
            <a:rPr lang="en-US" sz="2000" dirty="0" smtClean="0"/>
            <a:t>Authors’ / Publisher’s MS</a:t>
          </a:r>
          <a:endParaRPr lang="el-GR" sz="2000" dirty="0"/>
        </a:p>
      </dgm:t>
    </dgm:pt>
    <dgm:pt modelId="{C8B7F551-CFFC-4892-A178-155CB4B06197}" type="parTrans" cxnId="{03A37BFA-CE0A-4BB9-A27F-D4922EA14A2B}">
      <dgm:prSet custT="1"/>
      <dgm:spPr/>
      <dgm:t>
        <a:bodyPr/>
        <a:lstStyle/>
        <a:p>
          <a:endParaRPr lang="el-GR" sz="1800"/>
        </a:p>
      </dgm:t>
    </dgm:pt>
    <dgm:pt modelId="{01E3913E-0E54-4742-AF23-743DA84F9D49}" type="sibTrans" cxnId="{03A37BFA-CE0A-4BB9-A27F-D4922EA14A2B}">
      <dgm:prSet/>
      <dgm:spPr/>
      <dgm:t>
        <a:bodyPr/>
        <a:lstStyle/>
        <a:p>
          <a:endParaRPr lang="el-GR" sz="1800"/>
        </a:p>
      </dgm:t>
    </dgm:pt>
    <dgm:pt modelId="{1D3BDA7A-87BA-41DB-A3B2-CA212663051F}" type="pres">
      <dgm:prSet presAssocID="{944B7079-A695-447E-90BE-0D1F03BD58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DE4457D-BBF3-4046-ABFC-1EC27C8E816A}" type="pres">
      <dgm:prSet presAssocID="{7D6170EC-9A43-4B33-924B-4803D2A57514}" presName="centerShape" presStyleLbl="node0" presStyleIdx="0" presStyleCnt="1" custScaleX="142465" custScaleY="144074"/>
      <dgm:spPr/>
      <dgm:t>
        <a:bodyPr/>
        <a:lstStyle/>
        <a:p>
          <a:endParaRPr lang="el-GR"/>
        </a:p>
      </dgm:t>
    </dgm:pt>
    <dgm:pt modelId="{840A4502-F31C-432F-96B9-1D10F684C218}" type="pres">
      <dgm:prSet presAssocID="{AE5EBC13-F3BF-4D84-8988-CA740ED45142}" presName="Name9" presStyleLbl="parChTrans1D2" presStyleIdx="0" presStyleCnt="4"/>
      <dgm:spPr/>
      <dgm:t>
        <a:bodyPr/>
        <a:lstStyle/>
        <a:p>
          <a:endParaRPr lang="el-GR"/>
        </a:p>
      </dgm:t>
    </dgm:pt>
    <dgm:pt modelId="{9556969B-EF69-4A6F-A4A7-5BFFF20A5BDA}" type="pres">
      <dgm:prSet presAssocID="{AE5EBC13-F3BF-4D84-8988-CA740ED45142}" presName="connTx" presStyleLbl="parChTrans1D2" presStyleIdx="0" presStyleCnt="4"/>
      <dgm:spPr/>
      <dgm:t>
        <a:bodyPr/>
        <a:lstStyle/>
        <a:p>
          <a:endParaRPr lang="el-GR"/>
        </a:p>
      </dgm:t>
    </dgm:pt>
    <dgm:pt modelId="{43F868EC-165A-4D41-A056-9FEE1467CA4F}" type="pres">
      <dgm:prSet presAssocID="{AFB09B52-81EF-4C25-9A54-11630F7EF0C9}" presName="node" presStyleLbl="node1" presStyleIdx="0" presStyleCnt="4" custScaleX="175967" custScaleY="11092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FBC9EE0-247C-487D-AA5D-E74361A5A425}" type="pres">
      <dgm:prSet presAssocID="{99B39748-6E6A-41A9-8E5D-B80BAAABA18B}" presName="Name9" presStyleLbl="parChTrans1D2" presStyleIdx="1" presStyleCnt="4"/>
      <dgm:spPr/>
      <dgm:t>
        <a:bodyPr/>
        <a:lstStyle/>
        <a:p>
          <a:endParaRPr lang="el-GR"/>
        </a:p>
      </dgm:t>
    </dgm:pt>
    <dgm:pt modelId="{3E3A22FC-64A7-44F7-888B-A5DF544F6285}" type="pres">
      <dgm:prSet presAssocID="{99B39748-6E6A-41A9-8E5D-B80BAAABA18B}" presName="connTx" presStyleLbl="parChTrans1D2" presStyleIdx="1" presStyleCnt="4"/>
      <dgm:spPr/>
      <dgm:t>
        <a:bodyPr/>
        <a:lstStyle/>
        <a:p>
          <a:endParaRPr lang="el-GR"/>
        </a:p>
      </dgm:t>
    </dgm:pt>
    <dgm:pt modelId="{C118CFB9-9A32-4AD6-9798-FBE3284A64DE}" type="pres">
      <dgm:prSet presAssocID="{60546FBE-32F0-4392-8E5A-9B06B8E1C3DA}" presName="node" presStyleLbl="node1" presStyleIdx="1" presStyleCnt="4" custScaleX="118445" custScaleY="11227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9746DD7-459A-46EC-B530-5313F2CE3CAA}" type="pres">
      <dgm:prSet presAssocID="{C40A5F5E-5A76-4597-B744-D2D24DCF3423}" presName="Name9" presStyleLbl="parChTrans1D2" presStyleIdx="2" presStyleCnt="4"/>
      <dgm:spPr/>
      <dgm:t>
        <a:bodyPr/>
        <a:lstStyle/>
        <a:p>
          <a:endParaRPr lang="el-GR"/>
        </a:p>
      </dgm:t>
    </dgm:pt>
    <dgm:pt modelId="{884CDF28-BB84-45A6-947D-DD35C67E4331}" type="pres">
      <dgm:prSet presAssocID="{C40A5F5E-5A76-4597-B744-D2D24DCF3423}" presName="connTx" presStyleLbl="parChTrans1D2" presStyleIdx="2" presStyleCnt="4"/>
      <dgm:spPr/>
      <dgm:t>
        <a:bodyPr/>
        <a:lstStyle/>
        <a:p>
          <a:endParaRPr lang="el-GR"/>
        </a:p>
      </dgm:t>
    </dgm:pt>
    <dgm:pt modelId="{24358DCD-D330-4595-9494-3CDF0287217C}" type="pres">
      <dgm:prSet presAssocID="{9A5ABC9C-56EE-4FEA-8963-266131659E7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01EB32C-8C62-464B-B747-D6EFA927E855}" type="pres">
      <dgm:prSet presAssocID="{C8B7F551-CFFC-4892-A178-155CB4B06197}" presName="Name9" presStyleLbl="parChTrans1D2" presStyleIdx="3" presStyleCnt="4"/>
      <dgm:spPr/>
      <dgm:t>
        <a:bodyPr/>
        <a:lstStyle/>
        <a:p>
          <a:endParaRPr lang="el-GR"/>
        </a:p>
      </dgm:t>
    </dgm:pt>
    <dgm:pt modelId="{FED5483B-39BC-4B4A-AD9A-A89FDA70D221}" type="pres">
      <dgm:prSet presAssocID="{C8B7F551-CFFC-4892-A178-155CB4B06197}" presName="connTx" presStyleLbl="parChTrans1D2" presStyleIdx="3" presStyleCnt="4"/>
      <dgm:spPr/>
      <dgm:t>
        <a:bodyPr/>
        <a:lstStyle/>
        <a:p>
          <a:endParaRPr lang="el-GR"/>
        </a:p>
      </dgm:t>
    </dgm:pt>
    <dgm:pt modelId="{04F873F3-FF69-4C2C-AB8E-08638398B4A2}" type="pres">
      <dgm:prSet presAssocID="{68263D66-53F5-46AC-88F2-029A841EA752}" presName="node" presStyleLbl="node1" presStyleIdx="3" presStyleCnt="4" custScaleX="141146" custScaleY="138857" custRadScaleRad="108477" custRadScaleInc="-235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44267B4-FB50-42EC-8CB7-FC1B30D46761}" type="presOf" srcId="{99B39748-6E6A-41A9-8E5D-B80BAAABA18B}" destId="{3E3A22FC-64A7-44F7-888B-A5DF544F6285}" srcOrd="1" destOrd="0" presId="urn:microsoft.com/office/officeart/2005/8/layout/radial1"/>
    <dgm:cxn modelId="{D9795D40-9582-4770-8C4A-35D5BE9712DD}" type="presOf" srcId="{7D6170EC-9A43-4B33-924B-4803D2A57514}" destId="{8DE4457D-BBF3-4046-ABFC-1EC27C8E816A}" srcOrd="0" destOrd="0" presId="urn:microsoft.com/office/officeart/2005/8/layout/radial1"/>
    <dgm:cxn modelId="{BF06695E-9F86-41F4-B204-51A411741345}" srcId="{944B7079-A695-447E-90BE-0D1F03BD58C4}" destId="{7D6170EC-9A43-4B33-924B-4803D2A57514}" srcOrd="0" destOrd="0" parTransId="{51DD38C3-B376-4884-94A3-FB8E99032F37}" sibTransId="{2939BA49-F411-44FE-84F2-0D84A616320A}"/>
    <dgm:cxn modelId="{26327B0C-D916-4477-864C-F6E3BD92E2D0}" srcId="{7D6170EC-9A43-4B33-924B-4803D2A57514}" destId="{9A5ABC9C-56EE-4FEA-8963-266131659E78}" srcOrd="2" destOrd="0" parTransId="{C40A5F5E-5A76-4597-B744-D2D24DCF3423}" sibTransId="{DBF4DB21-E063-4A18-A0CB-CEBF2E91372E}"/>
    <dgm:cxn modelId="{618A1EE2-4CCF-4E5F-8824-88F622073D2C}" type="presOf" srcId="{99B39748-6E6A-41A9-8E5D-B80BAAABA18B}" destId="{0FBC9EE0-247C-487D-AA5D-E74361A5A425}" srcOrd="0" destOrd="0" presId="urn:microsoft.com/office/officeart/2005/8/layout/radial1"/>
    <dgm:cxn modelId="{9B87D357-7FCA-4747-A1C3-47CE798C3C41}" type="presOf" srcId="{60546FBE-32F0-4392-8E5A-9B06B8E1C3DA}" destId="{C118CFB9-9A32-4AD6-9798-FBE3284A64DE}" srcOrd="0" destOrd="0" presId="urn:microsoft.com/office/officeart/2005/8/layout/radial1"/>
    <dgm:cxn modelId="{6B703BF8-300D-4F7A-8BE1-C3DE7CCFD006}" type="presOf" srcId="{9A5ABC9C-56EE-4FEA-8963-266131659E78}" destId="{24358DCD-D330-4595-9494-3CDF0287217C}" srcOrd="0" destOrd="0" presId="urn:microsoft.com/office/officeart/2005/8/layout/radial1"/>
    <dgm:cxn modelId="{3766C00F-94B3-421A-9443-9398D8B7C86C}" srcId="{7D6170EC-9A43-4B33-924B-4803D2A57514}" destId="{60546FBE-32F0-4392-8E5A-9B06B8E1C3DA}" srcOrd="1" destOrd="0" parTransId="{99B39748-6E6A-41A9-8E5D-B80BAAABA18B}" sibTransId="{1D91B59F-F1DE-4AE9-852D-16590597FA91}"/>
    <dgm:cxn modelId="{BB77F113-D0C2-42A5-AEDD-4CBAD902B70A}" type="presOf" srcId="{AE5EBC13-F3BF-4D84-8988-CA740ED45142}" destId="{840A4502-F31C-432F-96B9-1D10F684C218}" srcOrd="0" destOrd="0" presId="urn:microsoft.com/office/officeart/2005/8/layout/radial1"/>
    <dgm:cxn modelId="{622EB26C-8FCA-47DF-8313-2D9B6346938D}" type="presOf" srcId="{68263D66-53F5-46AC-88F2-029A841EA752}" destId="{04F873F3-FF69-4C2C-AB8E-08638398B4A2}" srcOrd="0" destOrd="0" presId="urn:microsoft.com/office/officeart/2005/8/layout/radial1"/>
    <dgm:cxn modelId="{1E6967BC-8C27-4D27-B63B-CFFB78BE4C47}" type="presOf" srcId="{C40A5F5E-5A76-4597-B744-D2D24DCF3423}" destId="{884CDF28-BB84-45A6-947D-DD35C67E4331}" srcOrd="1" destOrd="0" presId="urn:microsoft.com/office/officeart/2005/8/layout/radial1"/>
    <dgm:cxn modelId="{43BF61CB-A1ED-4995-989C-91C1182A3DE3}" type="presOf" srcId="{944B7079-A695-447E-90BE-0D1F03BD58C4}" destId="{1D3BDA7A-87BA-41DB-A3B2-CA212663051F}" srcOrd="0" destOrd="0" presId="urn:microsoft.com/office/officeart/2005/8/layout/radial1"/>
    <dgm:cxn modelId="{70A334C5-33AC-41EF-9B29-A6E68B920567}" type="presOf" srcId="{AFB09B52-81EF-4C25-9A54-11630F7EF0C9}" destId="{43F868EC-165A-4D41-A056-9FEE1467CA4F}" srcOrd="0" destOrd="0" presId="urn:microsoft.com/office/officeart/2005/8/layout/radial1"/>
    <dgm:cxn modelId="{1F5F00CC-99D7-4606-9C1C-B89707E41267}" type="presOf" srcId="{C8B7F551-CFFC-4892-A178-155CB4B06197}" destId="{FED5483B-39BC-4B4A-AD9A-A89FDA70D221}" srcOrd="1" destOrd="0" presId="urn:microsoft.com/office/officeart/2005/8/layout/radial1"/>
    <dgm:cxn modelId="{03A37BFA-CE0A-4BB9-A27F-D4922EA14A2B}" srcId="{7D6170EC-9A43-4B33-924B-4803D2A57514}" destId="{68263D66-53F5-46AC-88F2-029A841EA752}" srcOrd="3" destOrd="0" parTransId="{C8B7F551-CFFC-4892-A178-155CB4B06197}" sibTransId="{01E3913E-0E54-4742-AF23-743DA84F9D49}"/>
    <dgm:cxn modelId="{5B3FE8FA-001A-409F-BD06-C47B9B3EF0EB}" type="presOf" srcId="{AE5EBC13-F3BF-4D84-8988-CA740ED45142}" destId="{9556969B-EF69-4A6F-A4A7-5BFFF20A5BDA}" srcOrd="1" destOrd="0" presId="urn:microsoft.com/office/officeart/2005/8/layout/radial1"/>
    <dgm:cxn modelId="{E6084855-7886-491E-9CCE-D71DC997DEDC}" type="presOf" srcId="{C8B7F551-CFFC-4892-A178-155CB4B06197}" destId="{501EB32C-8C62-464B-B747-D6EFA927E855}" srcOrd="0" destOrd="0" presId="urn:microsoft.com/office/officeart/2005/8/layout/radial1"/>
    <dgm:cxn modelId="{83580364-101D-42A4-928A-F4AFDABD6B78}" srcId="{7D6170EC-9A43-4B33-924B-4803D2A57514}" destId="{AFB09B52-81EF-4C25-9A54-11630F7EF0C9}" srcOrd="0" destOrd="0" parTransId="{AE5EBC13-F3BF-4D84-8988-CA740ED45142}" sibTransId="{26A44C40-D74A-4518-B023-E63849B28AD9}"/>
    <dgm:cxn modelId="{A04478DC-D93D-4707-86B0-DF98D614C91F}" type="presOf" srcId="{C40A5F5E-5A76-4597-B744-D2D24DCF3423}" destId="{19746DD7-459A-46EC-B530-5313F2CE3CAA}" srcOrd="0" destOrd="0" presId="urn:microsoft.com/office/officeart/2005/8/layout/radial1"/>
    <dgm:cxn modelId="{4F59F0BF-4F73-4279-BAE4-7BA2965A0EB7}" type="presParOf" srcId="{1D3BDA7A-87BA-41DB-A3B2-CA212663051F}" destId="{8DE4457D-BBF3-4046-ABFC-1EC27C8E816A}" srcOrd="0" destOrd="0" presId="urn:microsoft.com/office/officeart/2005/8/layout/radial1"/>
    <dgm:cxn modelId="{9107B487-14B5-496F-BD01-502EF97F272C}" type="presParOf" srcId="{1D3BDA7A-87BA-41DB-A3B2-CA212663051F}" destId="{840A4502-F31C-432F-96B9-1D10F684C218}" srcOrd="1" destOrd="0" presId="urn:microsoft.com/office/officeart/2005/8/layout/radial1"/>
    <dgm:cxn modelId="{A6396791-84F4-4345-8465-55734D70D9E1}" type="presParOf" srcId="{840A4502-F31C-432F-96B9-1D10F684C218}" destId="{9556969B-EF69-4A6F-A4A7-5BFFF20A5BDA}" srcOrd="0" destOrd="0" presId="urn:microsoft.com/office/officeart/2005/8/layout/radial1"/>
    <dgm:cxn modelId="{84506B01-7915-48D7-BE99-814F5AA56FCB}" type="presParOf" srcId="{1D3BDA7A-87BA-41DB-A3B2-CA212663051F}" destId="{43F868EC-165A-4D41-A056-9FEE1467CA4F}" srcOrd="2" destOrd="0" presId="urn:microsoft.com/office/officeart/2005/8/layout/radial1"/>
    <dgm:cxn modelId="{33866FE1-594F-4356-9858-AC25D9A2E3F2}" type="presParOf" srcId="{1D3BDA7A-87BA-41DB-A3B2-CA212663051F}" destId="{0FBC9EE0-247C-487D-AA5D-E74361A5A425}" srcOrd="3" destOrd="0" presId="urn:microsoft.com/office/officeart/2005/8/layout/radial1"/>
    <dgm:cxn modelId="{85FB66F4-75E9-4542-A84C-14FFC38C0B76}" type="presParOf" srcId="{0FBC9EE0-247C-487D-AA5D-E74361A5A425}" destId="{3E3A22FC-64A7-44F7-888B-A5DF544F6285}" srcOrd="0" destOrd="0" presId="urn:microsoft.com/office/officeart/2005/8/layout/radial1"/>
    <dgm:cxn modelId="{31D3C6BA-C105-482A-9271-A0D9B4509BAB}" type="presParOf" srcId="{1D3BDA7A-87BA-41DB-A3B2-CA212663051F}" destId="{C118CFB9-9A32-4AD6-9798-FBE3284A64DE}" srcOrd="4" destOrd="0" presId="urn:microsoft.com/office/officeart/2005/8/layout/radial1"/>
    <dgm:cxn modelId="{FD9FED5E-BB70-40AD-94CA-9F7DE6B944B7}" type="presParOf" srcId="{1D3BDA7A-87BA-41DB-A3B2-CA212663051F}" destId="{19746DD7-459A-46EC-B530-5313F2CE3CAA}" srcOrd="5" destOrd="0" presId="urn:microsoft.com/office/officeart/2005/8/layout/radial1"/>
    <dgm:cxn modelId="{31924B46-E3A4-4573-A95E-F4444B9CD703}" type="presParOf" srcId="{19746DD7-459A-46EC-B530-5313F2CE3CAA}" destId="{884CDF28-BB84-45A6-947D-DD35C67E4331}" srcOrd="0" destOrd="0" presId="urn:microsoft.com/office/officeart/2005/8/layout/radial1"/>
    <dgm:cxn modelId="{6C172743-226F-4C00-835F-A546373EEA41}" type="presParOf" srcId="{1D3BDA7A-87BA-41DB-A3B2-CA212663051F}" destId="{24358DCD-D330-4595-9494-3CDF0287217C}" srcOrd="6" destOrd="0" presId="urn:microsoft.com/office/officeart/2005/8/layout/radial1"/>
    <dgm:cxn modelId="{917683AC-F008-43D6-8B35-8C7256085262}" type="presParOf" srcId="{1D3BDA7A-87BA-41DB-A3B2-CA212663051F}" destId="{501EB32C-8C62-464B-B747-D6EFA927E855}" srcOrd="7" destOrd="0" presId="urn:microsoft.com/office/officeart/2005/8/layout/radial1"/>
    <dgm:cxn modelId="{954B30A0-4277-4CD9-9AB1-388948C7FA70}" type="presParOf" srcId="{501EB32C-8C62-464B-B747-D6EFA927E855}" destId="{FED5483B-39BC-4B4A-AD9A-A89FDA70D221}" srcOrd="0" destOrd="0" presId="urn:microsoft.com/office/officeart/2005/8/layout/radial1"/>
    <dgm:cxn modelId="{BBB9E543-6BE8-4BCA-8954-28E9C0BB3C86}" type="presParOf" srcId="{1D3BDA7A-87BA-41DB-A3B2-CA212663051F}" destId="{04F873F3-FF69-4C2C-AB8E-08638398B4A2}" srcOrd="8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EE8F30-837F-4187-9B5C-023FE675E0A4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67E9383-65FF-4D0A-8966-23CBDF4FE0DA}">
      <dgm:prSet phldrT="[Κείμενο]"/>
      <dgm:spPr/>
      <dgm:t>
        <a:bodyPr/>
        <a:lstStyle/>
        <a:p>
          <a:r>
            <a:rPr lang="en-US" dirty="0" smtClean="0"/>
            <a:t>20 criteria</a:t>
          </a:r>
          <a:endParaRPr lang="el-GR" dirty="0"/>
        </a:p>
      </dgm:t>
    </dgm:pt>
    <dgm:pt modelId="{5860DB6E-DEBB-4279-8302-109BBDC0DFD3}" type="parTrans" cxnId="{77179891-3E5B-47C0-9089-42AD9AF7DCCD}">
      <dgm:prSet/>
      <dgm:spPr/>
      <dgm:t>
        <a:bodyPr/>
        <a:lstStyle/>
        <a:p>
          <a:endParaRPr lang="el-GR"/>
        </a:p>
      </dgm:t>
    </dgm:pt>
    <dgm:pt modelId="{7946C74E-1A0B-484D-BF57-22B1D3ECEE3A}" type="sibTrans" cxnId="{77179891-3E5B-47C0-9089-42AD9AF7DCCD}">
      <dgm:prSet/>
      <dgm:spPr/>
      <dgm:t>
        <a:bodyPr/>
        <a:lstStyle/>
        <a:p>
          <a:endParaRPr lang="el-GR"/>
        </a:p>
      </dgm:t>
    </dgm:pt>
    <dgm:pt modelId="{88CEB423-13D9-4992-B839-4E055F00B1F0}">
      <dgm:prSet phldrT="[Κείμενο]" custT="1"/>
      <dgm:spPr/>
      <dgm:t>
        <a:bodyPr/>
        <a:lstStyle/>
        <a:p>
          <a:r>
            <a:rPr lang="en-US" sz="1200" dirty="0" smtClean="0"/>
            <a:t>Layout and Design</a:t>
          </a:r>
          <a:endParaRPr lang="el-GR" sz="1200" dirty="0"/>
        </a:p>
      </dgm:t>
    </dgm:pt>
    <dgm:pt modelId="{5F4D1CB3-2A7C-4195-88DE-E00863731319}" type="parTrans" cxnId="{7E59D40C-D566-4FAB-A1A6-741A71A7B1E5}">
      <dgm:prSet/>
      <dgm:spPr/>
      <dgm:t>
        <a:bodyPr/>
        <a:lstStyle/>
        <a:p>
          <a:endParaRPr lang="el-GR"/>
        </a:p>
      </dgm:t>
    </dgm:pt>
    <dgm:pt modelId="{4DE15C49-69EC-49BA-B185-3C8A014A5A5B}" type="sibTrans" cxnId="{7E59D40C-D566-4FAB-A1A6-741A71A7B1E5}">
      <dgm:prSet/>
      <dgm:spPr/>
      <dgm:t>
        <a:bodyPr/>
        <a:lstStyle/>
        <a:p>
          <a:endParaRPr lang="el-GR"/>
        </a:p>
      </dgm:t>
    </dgm:pt>
    <dgm:pt modelId="{0482A7E2-6948-4418-AF28-40DF85E06C7B}">
      <dgm:prSet phldrT="[Κείμενο]" custT="1"/>
      <dgm:spPr/>
      <dgm:t>
        <a:bodyPr/>
        <a:lstStyle/>
        <a:p>
          <a:r>
            <a:rPr lang="en-US" sz="1400" dirty="0" smtClean="0"/>
            <a:t>Context &amp; Content</a:t>
          </a:r>
          <a:endParaRPr lang="el-GR" sz="1400" dirty="0"/>
        </a:p>
      </dgm:t>
    </dgm:pt>
    <dgm:pt modelId="{6B79B2E9-6249-4C1B-A3F9-8AD63F4B990E}" type="parTrans" cxnId="{05A86BBD-70AD-466C-AACC-3F87095C0BAF}">
      <dgm:prSet/>
      <dgm:spPr/>
      <dgm:t>
        <a:bodyPr/>
        <a:lstStyle/>
        <a:p>
          <a:endParaRPr lang="el-GR"/>
        </a:p>
      </dgm:t>
    </dgm:pt>
    <dgm:pt modelId="{CEF5A02E-390D-478E-9EB9-7AD0845AE237}" type="sibTrans" cxnId="{05A86BBD-70AD-466C-AACC-3F87095C0BAF}">
      <dgm:prSet/>
      <dgm:spPr/>
      <dgm:t>
        <a:bodyPr/>
        <a:lstStyle/>
        <a:p>
          <a:endParaRPr lang="el-GR"/>
        </a:p>
      </dgm:t>
    </dgm:pt>
    <dgm:pt modelId="{DF5CE84E-8C28-45D1-84DB-EBEEEA0A3E05}">
      <dgm:prSet phldrT="[Κείμενο]" custT="1"/>
      <dgm:spPr/>
      <dgm:t>
        <a:bodyPr/>
        <a:lstStyle/>
        <a:p>
          <a:r>
            <a:rPr lang="en-US" sz="1400" dirty="0" smtClean="0"/>
            <a:t>Practice</a:t>
          </a:r>
          <a:endParaRPr lang="el-GR" sz="1400" dirty="0"/>
        </a:p>
      </dgm:t>
    </dgm:pt>
    <dgm:pt modelId="{06EBF70F-FA0B-454B-AE64-66CC4AE00365}" type="parTrans" cxnId="{E4D3825C-F751-4F72-B097-7B64EE1BAA15}">
      <dgm:prSet/>
      <dgm:spPr/>
      <dgm:t>
        <a:bodyPr/>
        <a:lstStyle/>
        <a:p>
          <a:endParaRPr lang="el-GR"/>
        </a:p>
      </dgm:t>
    </dgm:pt>
    <dgm:pt modelId="{3DEFD877-A65C-40DD-88CF-0B15AFB6F464}" type="sibTrans" cxnId="{E4D3825C-F751-4F72-B097-7B64EE1BAA15}">
      <dgm:prSet/>
      <dgm:spPr/>
      <dgm:t>
        <a:bodyPr/>
        <a:lstStyle/>
        <a:p>
          <a:endParaRPr lang="el-GR"/>
        </a:p>
      </dgm:t>
    </dgm:pt>
    <dgm:pt modelId="{B1CF30CB-6D16-4C97-87E2-A1050232C59C}">
      <dgm:prSet phldrT="[Κείμενο]" custT="1"/>
      <dgm:spPr/>
      <dgm:t>
        <a:bodyPr/>
        <a:lstStyle/>
        <a:p>
          <a:r>
            <a:rPr lang="en-US" sz="1200" dirty="0" smtClean="0"/>
            <a:t>Methodology</a:t>
          </a:r>
          <a:endParaRPr lang="el-GR" sz="1200" dirty="0"/>
        </a:p>
      </dgm:t>
    </dgm:pt>
    <dgm:pt modelId="{BA6DF7C0-9752-4F38-8DBF-4482DD358A53}" type="parTrans" cxnId="{9C0D4F5D-0843-48A8-A461-987FE592FE42}">
      <dgm:prSet/>
      <dgm:spPr/>
      <dgm:t>
        <a:bodyPr/>
        <a:lstStyle/>
        <a:p>
          <a:endParaRPr lang="el-GR"/>
        </a:p>
      </dgm:t>
    </dgm:pt>
    <dgm:pt modelId="{4C76023F-50FA-4C63-9862-603B746E8909}" type="sibTrans" cxnId="{9C0D4F5D-0843-48A8-A461-987FE592FE42}">
      <dgm:prSet/>
      <dgm:spPr/>
      <dgm:t>
        <a:bodyPr/>
        <a:lstStyle/>
        <a:p>
          <a:endParaRPr lang="el-GR"/>
        </a:p>
      </dgm:t>
    </dgm:pt>
    <dgm:pt modelId="{FE57DE22-4661-41F8-A43F-798DE6DC0FA2}" type="pres">
      <dgm:prSet presAssocID="{1DEE8F30-837F-4187-9B5C-023FE675E0A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AFB137A-1421-453F-9939-A45E8A81D4F3}" type="pres">
      <dgm:prSet presAssocID="{1DEE8F30-837F-4187-9B5C-023FE675E0A4}" presName="radial" presStyleCnt="0">
        <dgm:presLayoutVars>
          <dgm:animLvl val="ctr"/>
        </dgm:presLayoutVars>
      </dgm:prSet>
      <dgm:spPr/>
    </dgm:pt>
    <dgm:pt modelId="{AAD3D3C0-4CF5-4BD0-923F-2CE8028A2FE4}" type="pres">
      <dgm:prSet presAssocID="{C67E9383-65FF-4D0A-8966-23CBDF4FE0DA}" presName="centerShape" presStyleLbl="vennNode1" presStyleIdx="0" presStyleCnt="5" custLinFactNeighborX="2277" custLinFactNeighborY="-14"/>
      <dgm:spPr/>
      <dgm:t>
        <a:bodyPr/>
        <a:lstStyle/>
        <a:p>
          <a:endParaRPr lang="el-GR"/>
        </a:p>
      </dgm:t>
    </dgm:pt>
    <dgm:pt modelId="{610AC544-3897-40E9-8A6F-822934700EE4}" type="pres">
      <dgm:prSet presAssocID="{88CEB423-13D9-4992-B839-4E055F00B1F0}" presName="node" presStyleLbl="vennNode1" presStyleIdx="1" presStyleCnt="5" custRadScaleRad="100131" custRadScaleInc="289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355F20F-C878-4D39-8291-EA119C78B26F}" type="pres">
      <dgm:prSet presAssocID="{0482A7E2-6948-4418-AF28-40DF85E06C7B}" presName="node" presStyleLbl="vennNode1" presStyleIdx="2" presStyleCnt="5" custRadScaleRad="104554" custRadScaleInc="-1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420ECDC-9306-48AE-BDA1-FE418E0A7949}" type="pres">
      <dgm:prSet presAssocID="{DF5CE84E-8C28-45D1-84DB-EBEEEA0A3E05}" presName="node" presStyleLbl="vennNode1" presStyleIdx="3" presStyleCnt="5" custRadScaleRad="100076" custRadScaleInc="-289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7A32C5B-C2E4-412A-A693-9FFFF919EB43}" type="pres">
      <dgm:prSet presAssocID="{B1CF30CB-6D16-4C97-87E2-A1050232C59C}" presName="node" presStyleLbl="vennNode1" presStyleIdx="4" presStyleCnt="5" custScaleX="141257" custScaleY="130346" custRadScaleRad="95446" custRadScaleInc="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887366D-F0E3-4CE5-9F9C-561FBE08AC45}" type="presOf" srcId="{C67E9383-65FF-4D0A-8966-23CBDF4FE0DA}" destId="{AAD3D3C0-4CF5-4BD0-923F-2CE8028A2FE4}" srcOrd="0" destOrd="0" presId="urn:microsoft.com/office/officeart/2005/8/layout/radial3"/>
    <dgm:cxn modelId="{B7A0695C-6F6D-4AD1-8745-EA63C90204F7}" type="presOf" srcId="{88CEB423-13D9-4992-B839-4E055F00B1F0}" destId="{610AC544-3897-40E9-8A6F-822934700EE4}" srcOrd="0" destOrd="0" presId="urn:microsoft.com/office/officeart/2005/8/layout/radial3"/>
    <dgm:cxn modelId="{E4D3825C-F751-4F72-B097-7B64EE1BAA15}" srcId="{C67E9383-65FF-4D0A-8966-23CBDF4FE0DA}" destId="{DF5CE84E-8C28-45D1-84DB-EBEEEA0A3E05}" srcOrd="2" destOrd="0" parTransId="{06EBF70F-FA0B-454B-AE64-66CC4AE00365}" sibTransId="{3DEFD877-A65C-40DD-88CF-0B15AFB6F464}"/>
    <dgm:cxn modelId="{16732E66-FD5C-4EB0-A2B0-98DA1B3E9538}" type="presOf" srcId="{0482A7E2-6948-4418-AF28-40DF85E06C7B}" destId="{F355F20F-C878-4D39-8291-EA119C78B26F}" srcOrd="0" destOrd="0" presId="urn:microsoft.com/office/officeart/2005/8/layout/radial3"/>
    <dgm:cxn modelId="{1E25A478-A29C-4B22-901D-7EAEB5969E24}" type="presOf" srcId="{1DEE8F30-837F-4187-9B5C-023FE675E0A4}" destId="{FE57DE22-4661-41F8-A43F-798DE6DC0FA2}" srcOrd="0" destOrd="0" presId="urn:microsoft.com/office/officeart/2005/8/layout/radial3"/>
    <dgm:cxn modelId="{9C0D4F5D-0843-48A8-A461-987FE592FE42}" srcId="{C67E9383-65FF-4D0A-8966-23CBDF4FE0DA}" destId="{B1CF30CB-6D16-4C97-87E2-A1050232C59C}" srcOrd="3" destOrd="0" parTransId="{BA6DF7C0-9752-4F38-8DBF-4482DD358A53}" sibTransId="{4C76023F-50FA-4C63-9862-603B746E8909}"/>
    <dgm:cxn modelId="{219CD6B8-8870-4C98-A6A6-3F6489B3FE90}" type="presOf" srcId="{B1CF30CB-6D16-4C97-87E2-A1050232C59C}" destId="{B7A32C5B-C2E4-412A-A693-9FFFF919EB43}" srcOrd="0" destOrd="0" presId="urn:microsoft.com/office/officeart/2005/8/layout/radial3"/>
    <dgm:cxn modelId="{05A86BBD-70AD-466C-AACC-3F87095C0BAF}" srcId="{C67E9383-65FF-4D0A-8966-23CBDF4FE0DA}" destId="{0482A7E2-6948-4418-AF28-40DF85E06C7B}" srcOrd="1" destOrd="0" parTransId="{6B79B2E9-6249-4C1B-A3F9-8AD63F4B990E}" sibTransId="{CEF5A02E-390D-478E-9EB9-7AD0845AE237}"/>
    <dgm:cxn modelId="{1C999650-1DE4-438B-8A0A-0F448077D7FC}" type="presOf" srcId="{DF5CE84E-8C28-45D1-84DB-EBEEEA0A3E05}" destId="{7420ECDC-9306-48AE-BDA1-FE418E0A7949}" srcOrd="0" destOrd="0" presId="urn:microsoft.com/office/officeart/2005/8/layout/radial3"/>
    <dgm:cxn modelId="{77179891-3E5B-47C0-9089-42AD9AF7DCCD}" srcId="{1DEE8F30-837F-4187-9B5C-023FE675E0A4}" destId="{C67E9383-65FF-4D0A-8966-23CBDF4FE0DA}" srcOrd="0" destOrd="0" parTransId="{5860DB6E-DEBB-4279-8302-109BBDC0DFD3}" sibTransId="{7946C74E-1A0B-484D-BF57-22B1D3ECEE3A}"/>
    <dgm:cxn modelId="{7E59D40C-D566-4FAB-A1A6-741A71A7B1E5}" srcId="{C67E9383-65FF-4D0A-8966-23CBDF4FE0DA}" destId="{88CEB423-13D9-4992-B839-4E055F00B1F0}" srcOrd="0" destOrd="0" parTransId="{5F4D1CB3-2A7C-4195-88DE-E00863731319}" sibTransId="{4DE15C49-69EC-49BA-B185-3C8A014A5A5B}"/>
    <dgm:cxn modelId="{201C28BB-81BC-42EB-AC40-E74467DC75BB}" type="presParOf" srcId="{FE57DE22-4661-41F8-A43F-798DE6DC0FA2}" destId="{2AFB137A-1421-453F-9939-A45E8A81D4F3}" srcOrd="0" destOrd="0" presId="urn:microsoft.com/office/officeart/2005/8/layout/radial3"/>
    <dgm:cxn modelId="{861B3D65-73DB-4776-BCEA-B720ECD76A9D}" type="presParOf" srcId="{2AFB137A-1421-453F-9939-A45E8A81D4F3}" destId="{AAD3D3C0-4CF5-4BD0-923F-2CE8028A2FE4}" srcOrd="0" destOrd="0" presId="urn:microsoft.com/office/officeart/2005/8/layout/radial3"/>
    <dgm:cxn modelId="{6EE11FF7-D9DE-4F8E-8A5D-70BD20D0CA6F}" type="presParOf" srcId="{2AFB137A-1421-453F-9939-A45E8A81D4F3}" destId="{610AC544-3897-40E9-8A6F-822934700EE4}" srcOrd="1" destOrd="0" presId="urn:microsoft.com/office/officeart/2005/8/layout/radial3"/>
    <dgm:cxn modelId="{36CD062C-A9DF-464A-8F3A-01CBE021BDEE}" type="presParOf" srcId="{2AFB137A-1421-453F-9939-A45E8A81D4F3}" destId="{F355F20F-C878-4D39-8291-EA119C78B26F}" srcOrd="2" destOrd="0" presId="urn:microsoft.com/office/officeart/2005/8/layout/radial3"/>
    <dgm:cxn modelId="{2D509378-9B93-42ED-A853-ABB27F7115B1}" type="presParOf" srcId="{2AFB137A-1421-453F-9939-A45E8A81D4F3}" destId="{7420ECDC-9306-48AE-BDA1-FE418E0A7949}" srcOrd="3" destOrd="0" presId="urn:microsoft.com/office/officeart/2005/8/layout/radial3"/>
    <dgm:cxn modelId="{1A93A10A-1B7C-4049-9602-BF01978AAA56}" type="presParOf" srcId="{2AFB137A-1421-453F-9939-A45E8A81D4F3}" destId="{B7A32C5B-C2E4-412A-A693-9FFFF919EB43}" srcOrd="4" destOrd="0" presId="urn:microsoft.com/office/officeart/2005/8/layout/radial3"/>
  </dgm:cxnLst>
  <dgm:bg>
    <a:effectLst>
      <a:outerShdw blurRad="50800" dist="50800" dir="5400000" algn="ctr" rotWithShape="0">
        <a:srgbClr val="0070C0"/>
      </a:outerShdw>
    </a:effectLst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1\Desktop\97811076793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0"/>
            <a:ext cx="2714612" cy="3214686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307181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Evaluation of Advanced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Face2Face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(CUP, 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ed.) – Unit 7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4786322"/>
            <a:ext cx="6400800" cy="17526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Emily, Oscar, Constantine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TE714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February 2018 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Approaches to evaluation</a:t>
            </a:r>
            <a:endParaRPr lang="el-GR" u="sng" dirty="0"/>
          </a:p>
        </p:txBody>
      </p:sp>
      <p:graphicFrame>
        <p:nvGraphicFramePr>
          <p:cNvPr id="8" name="7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Own evaluation criteria</a:t>
            </a:r>
            <a:endParaRPr lang="el-GR" u="sng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39762"/>
          </a:xfrm>
        </p:spPr>
        <p:txBody>
          <a:bodyPr/>
          <a:lstStyle/>
          <a:p>
            <a:pPr algn="ctr"/>
            <a:r>
              <a:rPr lang="en-US" i="1" dirty="0" smtClean="0"/>
              <a:t>Impressionistic</a:t>
            </a:r>
            <a:endParaRPr lang="el-GR" i="1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11645"/>
          </a:xfrm>
        </p:spPr>
        <p:txBody>
          <a:bodyPr/>
          <a:lstStyle/>
          <a:p>
            <a:r>
              <a:rPr lang="en-US" dirty="0" smtClean="0"/>
              <a:t>Flick test</a:t>
            </a:r>
          </a:p>
          <a:p>
            <a:r>
              <a:rPr lang="en-US" dirty="0" smtClean="0"/>
              <a:t>8 aspects → 8 statements</a:t>
            </a:r>
          </a:p>
          <a:p>
            <a:r>
              <a:rPr lang="en-US" dirty="0" smtClean="0"/>
              <a:t>5-score </a:t>
            </a:r>
            <a:r>
              <a:rPr lang="en-US" dirty="0" err="1" smtClean="0"/>
              <a:t>Likert</a:t>
            </a:r>
            <a:r>
              <a:rPr lang="en-US" dirty="0" smtClean="0"/>
              <a:t> Scale (strongly disagree – disagree – neither agree nor disagree – agree – strongly disagree)</a:t>
            </a:r>
          </a:p>
          <a:p>
            <a:r>
              <a:rPr lang="en-US" dirty="0" smtClean="0"/>
              <a:t>Total score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572000" y="1214422"/>
            <a:ext cx="4041775" cy="639762"/>
          </a:xfrm>
        </p:spPr>
        <p:txBody>
          <a:bodyPr/>
          <a:lstStyle/>
          <a:p>
            <a:pPr algn="ctr"/>
            <a:r>
              <a:rPr lang="en-US" i="1" dirty="0" smtClean="0"/>
              <a:t>In depth</a:t>
            </a:r>
            <a:endParaRPr lang="el-GR" i="1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54522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Mean </a:t>
            </a:r>
            <a:r>
              <a:rPr lang="en-US" dirty="0" smtClean="0"/>
              <a:t>scores – Total score out of 20: equal weighting</a:t>
            </a:r>
          </a:p>
          <a:p>
            <a:endParaRPr lang="el-GR" dirty="0"/>
          </a:p>
        </p:txBody>
      </p:sp>
      <p:graphicFrame>
        <p:nvGraphicFramePr>
          <p:cNvPr id="7" name="6 - Διάγραμμα"/>
          <p:cNvGraphicFramePr/>
          <p:nvPr/>
        </p:nvGraphicFramePr>
        <p:xfrm>
          <a:off x="4643438" y="2000240"/>
          <a:ext cx="4071966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Authors’/Publisher’s MS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5399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610"/>
                <a:gridCol w="4471990"/>
              </a:tblGrid>
              <a:tr h="5500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CLAIMS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FINDINGS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50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For adults and young adults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Crime relevant to target audience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50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Communicative approach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? 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50071">
                <a:tc>
                  <a:txBody>
                    <a:bodyPr/>
                    <a:lstStyle/>
                    <a:p>
                      <a:r>
                        <a:rPr lang="en-US" dirty="0" smtClean="0"/>
                        <a:t>Combination of current methodology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ü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Deductive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approach</a:t>
                      </a:r>
                    </a:p>
                    <a:p>
                      <a:pPr>
                        <a:buFont typeface="Wingdings"/>
                        <a:buChar char="ü"/>
                      </a:pP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Lexical approach (e.g. collocations, p. 70)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 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Consciousness 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raising / Noticing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50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Easier learning and teaching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? Easy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learning ?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 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TB: quick review, preview, extra ideas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50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Equal importance to V and GR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V: 14 tasks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GR: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6 tasks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50071">
                <a:tc>
                  <a:txBody>
                    <a:bodyPr/>
                    <a:lstStyle/>
                    <a:p>
                      <a:r>
                        <a:rPr lang="en-US" dirty="0" smtClean="0"/>
                        <a:t>Focus on L and S in social situations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? Social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situations 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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Intonation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for speaking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50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Teachable units with minimal prep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ü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Reading</a:t>
                      </a:r>
                    </a:p>
                    <a:p>
                      <a:pPr>
                        <a:buFont typeface="Wingdings"/>
                        <a:buChar char="ü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Vocabulary</a:t>
                      </a:r>
                    </a:p>
                    <a:p>
                      <a:pPr>
                        <a:buFont typeface="Wingdings"/>
                        <a:buNone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?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sym typeface="Wingdings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sym typeface="Wingdings"/>
                        </a:rPr>
                        <a:t>GR ? – Not enough practice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CEFR</a:t>
            </a:r>
            <a:r>
              <a:rPr lang="en-US" u="sng" dirty="0" smtClean="0"/>
              <a:t> </a:t>
            </a:r>
            <a:r>
              <a:rPr lang="en-US" u="sng" dirty="0" err="1" smtClean="0"/>
              <a:t>C1</a:t>
            </a:r>
            <a:r>
              <a:rPr lang="en-US" u="sng" dirty="0" smtClean="0"/>
              <a:t> Can-do statements</a:t>
            </a:r>
            <a:endParaRPr lang="el-GR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863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Can understand a wide range of demanding, longer texts </a:t>
            </a:r>
            <a:r>
              <a:rPr lang="gsw-FR" dirty="0" smtClean="0"/>
              <a:t>and recognise implicit meaning</a:t>
            </a:r>
          </a:p>
          <a:p>
            <a:pPr algn="just"/>
            <a:r>
              <a:rPr lang="gsw-FR" dirty="0" smtClean="0"/>
              <a:t>Can use language flexibly </a:t>
            </a:r>
            <a:r>
              <a:rPr lang="en-US" dirty="0" smtClean="0"/>
              <a:t>and effectively for social, academic and professional purposes</a:t>
            </a:r>
          </a:p>
          <a:p>
            <a:pPr algn="just"/>
            <a:r>
              <a:rPr lang="en-US" dirty="0" smtClean="0"/>
              <a:t>Can produce clear, well-structured, detailed text on complex subjects, showing controlled use of </a:t>
            </a:r>
            <a:r>
              <a:rPr lang="en-US" dirty="0" err="1" smtClean="0"/>
              <a:t>organisational</a:t>
            </a:r>
            <a:r>
              <a:rPr lang="en-US" dirty="0" smtClean="0"/>
              <a:t> patterns, connectors and cohesive devices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0080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Texts long and dense enough</a:t>
            </a:r>
          </a:p>
          <a:p>
            <a:pPr>
              <a:buNone/>
            </a:pPr>
            <a:r>
              <a:rPr lang="en-US" dirty="0" smtClean="0"/>
              <a:t>?   No checking of implicit meaning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Discursive essay (W, p. 73)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Peer communication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Connecting words (Writing, p. 73)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Cohesive devices: Synonyms (p. 66, </a:t>
            </a:r>
            <a:r>
              <a:rPr lang="en-US" dirty="0" err="1" smtClean="0"/>
              <a:t>1d</a:t>
            </a:r>
            <a:r>
              <a:rPr lang="en-US" dirty="0" smtClean="0"/>
              <a:t>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Own evaluation</a:t>
            </a:r>
            <a:endParaRPr lang="el-GR" u="sng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87204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70C0"/>
                  </a:outerShdw>
                </a:effectLst>
                <a:tableStyleId>{5C22544A-7EE6-4342-B048-85BDC9FD1C3A}</a:tableStyleId>
              </a:tblPr>
              <a:tblGrid>
                <a:gridCol w="1328718"/>
                <a:gridCol w="1643074"/>
                <a:gridCol w="1143008"/>
                <a:gridCol w="1371600"/>
                <a:gridCol w="1128730"/>
                <a:gridCol w="1614470"/>
              </a:tblGrid>
              <a:tr h="614353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Pre-use</a:t>
                      </a:r>
                      <a:endParaRPr lang="el-GR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97013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Teacher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Impressionistic (40)</a:t>
                      </a:r>
                      <a:endParaRPr lang="el-GR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Design/ Layout (5)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Content/ Context (5)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Practice (5)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Methodology (5)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5436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Eleni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2.5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3.5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3.5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3.5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5436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Emily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3.25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3.33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2.5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5436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Oscar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26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2.5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3.4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3.8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2265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Constantine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2.5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3.5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4.33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2.75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01808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Mean scores: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26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2.125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3.4125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3.74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2.9375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4040188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Cumulative </a:t>
            </a:r>
            <a:r>
              <a:rPr lang="en-US" dirty="0" smtClean="0"/>
              <a:t>per category </a:t>
            </a:r>
          </a:p>
          <a:p>
            <a:pPr algn="ctr"/>
            <a:r>
              <a:rPr lang="en-US" dirty="0" smtClean="0"/>
              <a:t>(4 </a:t>
            </a:r>
            <a:r>
              <a:rPr lang="en-US" dirty="0" smtClean="0"/>
              <a:t>teachers</a:t>
            </a:r>
            <a:r>
              <a:rPr lang="en-US" dirty="0" smtClean="0"/>
              <a:t>)</a:t>
            </a:r>
            <a:endParaRPr lang="en-US" dirty="0" smtClean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1928802"/>
          <a:ext cx="404018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3438" y="1142984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Mean per teacher</a:t>
            </a:r>
            <a:endParaRPr lang="el-GR" dirty="0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3438" y="1857364"/>
          <a:ext cx="4041775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Conclusions</a:t>
            </a:r>
            <a:endParaRPr lang="el-GR" u="sng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428596" y="1285860"/>
            <a:ext cx="4040188" cy="639762"/>
          </a:xfrm>
        </p:spPr>
        <p:txBody>
          <a:bodyPr/>
          <a:lstStyle/>
          <a:p>
            <a:pPr algn="ctr"/>
            <a:r>
              <a:rPr lang="en-US" i="1" dirty="0" smtClean="0"/>
              <a:t>Pros</a:t>
            </a:r>
            <a:endParaRPr lang="el-GR" i="1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11645"/>
          </a:xfrm>
        </p:spPr>
        <p:txBody>
          <a:bodyPr/>
          <a:lstStyle/>
          <a:p>
            <a:r>
              <a:rPr lang="en-US" dirty="0" err="1" smtClean="0"/>
              <a:t>CEFR</a:t>
            </a:r>
            <a:r>
              <a:rPr lang="en-US" dirty="0" smtClean="0"/>
              <a:t> can-do statements fulfilled</a:t>
            </a:r>
          </a:p>
          <a:p>
            <a:r>
              <a:rPr lang="en-US" dirty="0" smtClean="0"/>
              <a:t>Typical textbook (skills &amp; systems)</a:t>
            </a:r>
          </a:p>
          <a:p>
            <a:r>
              <a:rPr lang="en-US" dirty="0" smtClean="0"/>
              <a:t>Supports novice and experienced Ts</a:t>
            </a:r>
          </a:p>
          <a:p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3438" y="1285860"/>
            <a:ext cx="4041775" cy="639762"/>
          </a:xfrm>
        </p:spPr>
        <p:txBody>
          <a:bodyPr/>
          <a:lstStyle/>
          <a:p>
            <a:pPr algn="ctr"/>
            <a:r>
              <a:rPr lang="en-US" i="1" dirty="0" smtClean="0"/>
              <a:t>Cons</a:t>
            </a:r>
            <a:endParaRPr lang="el-GR" i="1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11645"/>
          </a:xfrm>
        </p:spPr>
        <p:txBody>
          <a:bodyPr/>
          <a:lstStyle/>
          <a:p>
            <a:r>
              <a:rPr lang="en-US" dirty="0" smtClean="0"/>
              <a:t>Communicative approach not consistently present or sufficient</a:t>
            </a:r>
          </a:p>
          <a:p>
            <a:r>
              <a:rPr lang="en-US" dirty="0" smtClean="0"/>
              <a:t>Not easily adaptable tasks</a:t>
            </a:r>
          </a:p>
          <a:p>
            <a:r>
              <a:rPr lang="en-US" dirty="0" smtClean="0"/>
              <a:t>Non-inspiring, non-controversial topics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 descr="C:\Users\User1\Desktop\please-clipart-thanks-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358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395</Words>
  <PresentationFormat>Προβολή στην οθόνη (4:3)</PresentationFormat>
  <Paragraphs>116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Evaluation of Advanced Face2Face (CUP, 2nd ed.) – Unit 7</vt:lpstr>
      <vt:lpstr>Approaches to evaluation</vt:lpstr>
      <vt:lpstr>Own evaluation criteria</vt:lpstr>
      <vt:lpstr>Authors’/Publisher’s MS</vt:lpstr>
      <vt:lpstr>CEFR C1 Can-do statements</vt:lpstr>
      <vt:lpstr>Own evaluation</vt:lpstr>
      <vt:lpstr>Διαφάνεια 7</vt:lpstr>
      <vt:lpstr>Conclusions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Advanced Face2Face (2nd ed.)</dc:title>
  <dc:creator>Constantine</dc:creator>
  <cp:lastModifiedBy>Constantine</cp:lastModifiedBy>
  <cp:revision>70</cp:revision>
  <dcterms:created xsi:type="dcterms:W3CDTF">2018-02-19T21:23:22Z</dcterms:created>
  <dcterms:modified xsi:type="dcterms:W3CDTF">2018-02-21T21:18:51Z</dcterms:modified>
</cp:coreProperties>
</file>