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4585"/>
            <a:ext cx="6858000" cy="7516636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6623" y="2093212"/>
            <a:ext cx="5644754" cy="4291518"/>
          </a:xfrm>
        </p:spPr>
        <p:txBody>
          <a:bodyPr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623" y="7627890"/>
            <a:ext cx="5644754" cy="628296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2CEB-D8EB-48DA-8608-5BEA551102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DE73-3C1A-4740-AC20-89DD72A39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30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48" y="6934200"/>
            <a:ext cx="5644753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6858000" cy="69342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48" y="7752821"/>
            <a:ext cx="5644753" cy="71314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2CEB-D8EB-48DA-8608-5BEA551102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DE73-3C1A-4740-AC20-89DD72A39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64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363830" y="1933359"/>
            <a:ext cx="3561984" cy="4678827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180" y="2160203"/>
            <a:ext cx="3315285" cy="3821873"/>
          </a:xfrm>
        </p:spPr>
        <p:txBody>
          <a:bodyPr anchor="b"/>
          <a:lstStyle>
            <a:lvl1pPr algn="l">
              <a:defRPr sz="315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420" y="6789904"/>
            <a:ext cx="3314045" cy="1030237"/>
          </a:xfrm>
        </p:spPr>
        <p:txBody>
          <a:bodyPr anchor="t">
            <a:no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049163" y="1933359"/>
            <a:ext cx="2476737" cy="5886781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2CEB-D8EB-48DA-8608-5BEA551102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DE73-3C1A-4740-AC20-89DD72A39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685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641747" y="3302845"/>
            <a:ext cx="2753502" cy="361684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763363" y="3518604"/>
            <a:ext cx="2465168" cy="290014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462338" y="3302000"/>
            <a:ext cx="2753916" cy="332263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2CEB-D8EB-48DA-8608-5BEA551102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DE73-3C1A-4740-AC20-89DD72A39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458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6858000" cy="315753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2CEB-D8EB-48DA-8608-5BEA551102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DE73-3C1A-4740-AC20-89DD72A39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637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4314178" y="644351"/>
            <a:ext cx="2543822" cy="782161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3925491" y="0"/>
            <a:ext cx="2932509" cy="8475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03241" y="846692"/>
            <a:ext cx="1276350" cy="741693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3647" y="644351"/>
            <a:ext cx="3710532" cy="782161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2CEB-D8EB-48DA-8608-5BEA551102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DE73-3C1A-4740-AC20-89DD72A39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81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6858000" cy="315753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498" y="3209970"/>
            <a:ext cx="5643002" cy="525273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2CEB-D8EB-48DA-8608-5BEA551102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DE73-3C1A-4740-AC20-89DD72A39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77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6858000" cy="7516636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48" y="4263128"/>
            <a:ext cx="5644753" cy="2121600"/>
          </a:xfrm>
        </p:spPr>
        <p:txBody>
          <a:bodyPr anchor="b"/>
          <a:lstStyle>
            <a:lvl1pPr algn="r">
              <a:defRPr sz="36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3648" y="7628401"/>
            <a:ext cx="5644753" cy="626824"/>
          </a:xfrm>
        </p:spPr>
        <p:txBody>
          <a:bodyPr anchor="t">
            <a:no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2CEB-D8EB-48DA-8608-5BEA551102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DE73-3C1A-4740-AC20-89DD72A39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873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6858000" cy="315753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7497" y="3209971"/>
            <a:ext cx="2753042" cy="525599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97460" y="3209971"/>
            <a:ext cx="2753040" cy="525599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2CEB-D8EB-48DA-8608-5BEA551102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DE73-3C1A-4740-AC20-89DD72A39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50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6858000" cy="315753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497" y="3141486"/>
            <a:ext cx="2753042" cy="832378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7498" y="3973865"/>
            <a:ext cx="2765543" cy="449209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7460" y="3141486"/>
            <a:ext cx="2753040" cy="832378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7460" y="3973865"/>
            <a:ext cx="2753040" cy="449209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2CEB-D8EB-48DA-8608-5BEA551102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DE73-3C1A-4740-AC20-89DD72A39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96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6858000" cy="315753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2CEB-D8EB-48DA-8608-5BEA551102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DE73-3C1A-4740-AC20-89DD72A39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636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2CEB-D8EB-48DA-8608-5BEA551102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DE73-3C1A-4740-AC20-89DD72A39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712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603647" y="644347"/>
            <a:ext cx="1995488" cy="2621163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647" y="644349"/>
            <a:ext cx="1995488" cy="2337683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1294" y="644349"/>
            <a:ext cx="3517106" cy="782161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647" y="3265510"/>
            <a:ext cx="1995488" cy="52004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32CEB-D8EB-48DA-8608-5BEA551102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FDE73-3C1A-4740-AC20-89DD72A39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10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497" y="1050864"/>
            <a:ext cx="2626161" cy="233590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3430191" y="0"/>
            <a:ext cx="3427809" cy="9906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05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497" y="3386766"/>
            <a:ext cx="2626161" cy="5079194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85768" y="8726411"/>
            <a:ext cx="549494" cy="527403"/>
          </a:xfrm>
        </p:spPr>
        <p:txBody>
          <a:bodyPr/>
          <a:lstStyle/>
          <a:p>
            <a:fld id="{B2932CEB-D8EB-48DA-8608-5BEA551102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098" y="8726411"/>
            <a:ext cx="1853670" cy="527403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735263" y="8545171"/>
            <a:ext cx="597462" cy="708643"/>
          </a:xfrm>
        </p:spPr>
        <p:txBody>
          <a:bodyPr/>
          <a:lstStyle/>
          <a:p>
            <a:fld id="{EE0FDE73-3C1A-4740-AC20-89DD72A39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21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7498" y="645938"/>
            <a:ext cx="5643002" cy="1401761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498" y="3155245"/>
            <a:ext cx="5643002" cy="5307462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2098" y="8726411"/>
            <a:ext cx="4717149" cy="5274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3567" y="8726411"/>
            <a:ext cx="744871" cy="52740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>
                <a:solidFill>
                  <a:schemeClr val="tx1"/>
                </a:solidFill>
              </a:defRPr>
            </a:lvl1pPr>
          </a:lstStyle>
          <a:p>
            <a:fld id="{B2932CEB-D8EB-48DA-8608-5BEA55110257}" type="datetimeFigureOut">
              <a:rPr lang="en-GB" smtClean="0"/>
              <a:t>14/03/2022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928438" y="8545171"/>
            <a:ext cx="597462" cy="708643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1500">
                <a:solidFill>
                  <a:schemeClr val="accent1"/>
                </a:solidFill>
              </a:defRPr>
            </a:lvl1pPr>
          </a:lstStyle>
          <a:p>
            <a:fld id="{EE0FDE73-3C1A-4740-AC20-89DD72A391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8783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</p:sldLayoutIdLst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7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85E37-2079-4C53-A2C1-271968883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7499" y="908139"/>
            <a:ext cx="5643002" cy="1401761"/>
          </a:xfrm>
        </p:spPr>
        <p:txBody>
          <a:bodyPr/>
          <a:lstStyle/>
          <a:p>
            <a:r>
              <a:rPr lang="en-GB" sz="4800" dirty="0"/>
              <a:t>What Goes in the Sharps Bins?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7207696-6994-4C03-BD71-1BC999964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7498" y="3017113"/>
            <a:ext cx="2753042" cy="832378"/>
          </a:xfrm>
        </p:spPr>
        <p:txBody>
          <a:bodyPr/>
          <a:lstStyle/>
          <a:p>
            <a:r>
              <a:rPr lang="en-GB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YES PLEASE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DADF671-AC54-42DE-9159-4438608B6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498" y="3973865"/>
            <a:ext cx="2765543" cy="449209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Needles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Butterfly needles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Inner cannula needles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Fluid giving set spikes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Scalpel blades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Lancets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Glass vials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>
                <a:solidFill>
                  <a:schemeClr val="bg1"/>
                </a:solidFill>
              </a:rPr>
              <a:t>Broken glass</a:t>
            </a:r>
          </a:p>
          <a:p>
            <a:endParaRPr lang="en-GB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2EF6FA5-7BD6-4948-AF5E-111F1447D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93497" y="3034960"/>
            <a:ext cx="2753040" cy="832378"/>
          </a:xfrm>
        </p:spPr>
        <p:txBody>
          <a:bodyPr/>
          <a:lstStyle/>
          <a:p>
            <a:r>
              <a:rPr lang="en-GB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THANKS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81099970-4D17-4F6E-B97C-0A6D207345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97460" y="3973865"/>
            <a:ext cx="2753040" cy="4492097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Font typeface="Wingdings 2" panose="05020102010507070707" pitchFamily="18" charset="2"/>
              <a:buChar char=""/>
            </a:pPr>
            <a:r>
              <a:rPr lang="en-GB" dirty="0">
                <a:solidFill>
                  <a:schemeClr val="bg1"/>
                </a:solidFill>
              </a:rPr>
              <a:t>Syringes</a:t>
            </a: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"/>
            </a:pPr>
            <a:r>
              <a:rPr lang="en-GB" dirty="0">
                <a:solidFill>
                  <a:schemeClr val="bg1"/>
                </a:solidFill>
              </a:rPr>
              <a:t>Fluid giving set tubing</a:t>
            </a: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"/>
            </a:pPr>
            <a:r>
              <a:rPr lang="en-GB" dirty="0">
                <a:solidFill>
                  <a:schemeClr val="bg1"/>
                </a:solidFill>
              </a:rPr>
              <a:t>Cannulas</a:t>
            </a: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"/>
            </a:pPr>
            <a:r>
              <a:rPr lang="en-GB" dirty="0">
                <a:solidFill>
                  <a:schemeClr val="bg1"/>
                </a:solidFill>
              </a:rPr>
              <a:t>Saline/water vials</a:t>
            </a: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"/>
            </a:pPr>
            <a:r>
              <a:rPr lang="en-GB" dirty="0">
                <a:solidFill>
                  <a:schemeClr val="bg1"/>
                </a:solidFill>
              </a:rPr>
              <a:t>Plastic packaging</a:t>
            </a: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"/>
            </a:pPr>
            <a:r>
              <a:rPr lang="en-GB" dirty="0">
                <a:solidFill>
                  <a:schemeClr val="bg1"/>
                </a:solidFill>
              </a:rPr>
              <a:t>Paper packaging- can be recycled</a:t>
            </a:r>
          </a:p>
          <a:p>
            <a:pPr>
              <a:buClr>
                <a:srgbClr val="C00000"/>
              </a:buClr>
              <a:buFont typeface="Wingdings 2" panose="05020102010507070707" pitchFamily="18" charset="2"/>
              <a:buChar char=""/>
            </a:pPr>
            <a:r>
              <a:rPr lang="en-GB" dirty="0">
                <a:solidFill>
                  <a:schemeClr val="bg1"/>
                </a:solidFill>
              </a:rPr>
              <a:t>Metal scissors- can be reused/recycled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3315FF3-218C-40B8-BD69-638A3F9FBA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41" y="188821"/>
            <a:ext cx="1935437" cy="454863"/>
          </a:xfrm>
          <a:prstGeom prst="rect">
            <a:avLst/>
          </a:prstGeom>
        </p:spPr>
      </p:pic>
      <p:pic>
        <p:nvPicPr>
          <p:cNvPr id="18" name="Picture 4" descr="Sharpsguard DNDD471YL Sharps Bin, 5L Capacity, Yellow : Amazon.co.uk:  Health &amp;amp;amp; Personal Care">
            <a:extLst>
              <a:ext uri="{FF2B5EF4-FFF2-40B4-BE49-F238E27FC236}">
                <a16:creationId xmlns:a16="http://schemas.microsoft.com/office/drawing/2014/main" id="{7E9D2809-F7A6-44E8-AFCA-0F3339B499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178" y="1522535"/>
            <a:ext cx="1203158" cy="1203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51919BA-F43D-43E8-A92B-DF87F387EAC7}"/>
              </a:ext>
            </a:extLst>
          </p:cNvPr>
          <p:cNvSpPr/>
          <p:nvPr/>
        </p:nvSpPr>
        <p:spPr>
          <a:xfrm>
            <a:off x="800335" y="8039082"/>
            <a:ext cx="5269832" cy="13836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FF0000"/>
                </a:solidFill>
              </a:rPr>
              <a:t>STOP! </a:t>
            </a:r>
            <a:r>
              <a:rPr lang="en-GB" dirty="0">
                <a:solidFill>
                  <a:schemeClr val="bg1"/>
                </a:solidFill>
              </a:rPr>
              <a:t>Please think where you 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are putting your waste </a:t>
            </a:r>
          </a:p>
          <a:p>
            <a:pPr algn="ctr"/>
            <a:r>
              <a:rPr lang="en-GB" dirty="0">
                <a:solidFill>
                  <a:schemeClr val="bg1"/>
                </a:solidFill>
              </a:rPr>
              <a:t>Disposal of each sharps bin costs the School </a:t>
            </a:r>
          </a:p>
          <a:p>
            <a:pPr algn="ctr"/>
            <a:r>
              <a:rPr lang="en-GB" b="1" dirty="0">
                <a:solidFill>
                  <a:srgbClr val="FF0000"/>
                </a:solidFill>
              </a:rPr>
              <a:t>£38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and has a carbon footprint</a:t>
            </a:r>
          </a:p>
        </p:txBody>
      </p:sp>
      <p:pic>
        <p:nvPicPr>
          <p:cNvPr id="1030" name="Picture 6" descr="8.4 Priming IV Tubing and Changing IV Fluids and Tubing – Clinical  Procedures for Safer Patient Care">
            <a:extLst>
              <a:ext uri="{FF2B5EF4-FFF2-40B4-BE49-F238E27FC236}">
                <a16:creationId xmlns:a16="http://schemas.microsoft.com/office/drawing/2014/main" id="{B1708E89-8FC2-4658-B776-C5D7001F4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0702" y="6174628"/>
            <a:ext cx="1035821" cy="1562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Magellan™ Safety Hypodermic Needle - Healthcare21">
            <a:extLst>
              <a:ext uri="{FF2B5EF4-FFF2-40B4-BE49-F238E27FC236}">
                <a16:creationId xmlns:a16="http://schemas.microsoft.com/office/drawing/2014/main" id="{089CC6E0-6826-4458-8B0A-350C0E32B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510" y="6372866"/>
            <a:ext cx="2777282" cy="1562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1,408 Syringe Packaging Photos - Free &amp;amp;amp; Royalty-Free Stock Photos from  Dreamstime">
            <a:extLst>
              <a:ext uri="{FF2B5EF4-FFF2-40B4-BE49-F238E27FC236}">
                <a16:creationId xmlns:a16="http://schemas.microsoft.com/office/drawing/2014/main" id="{82038021-3776-4CD0-8FF2-CE844B07F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0260" y="6731929"/>
            <a:ext cx="1333720" cy="100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odium Chloride 0.9% - Normal Saline For Injection 10Ml, Pack/20 | AIMS  MEDICAL">
            <a:extLst>
              <a:ext uri="{FF2B5EF4-FFF2-40B4-BE49-F238E27FC236}">
                <a16:creationId xmlns:a16="http://schemas.microsoft.com/office/drawing/2014/main" id="{4AA829AF-232E-4A5B-A369-54783A4FA1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301" y="6731929"/>
            <a:ext cx="1020866" cy="102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35715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DD11DD61D0324C855B3F4C26400D36" ma:contentTypeVersion="14" ma:contentTypeDescription="Create a new document." ma:contentTypeScope="" ma:versionID="0cc36ba31883ce5d0a5b1ed64cc95dde">
  <xsd:schema xmlns:xsd="http://www.w3.org/2001/XMLSchema" xmlns:xs="http://www.w3.org/2001/XMLSchema" xmlns:p="http://schemas.microsoft.com/office/2006/metadata/properties" xmlns:ns3="12e91519-a747-4177-a2c7-d117df1e4d19" xmlns:ns4="ed6d629d-6712-480a-8a67-65a23f5cd370" targetNamespace="http://schemas.microsoft.com/office/2006/metadata/properties" ma:root="true" ma:fieldsID="736f5be2aca7c4a445d434d866380e73" ns3:_="" ns4:_="">
    <xsd:import namespace="12e91519-a747-4177-a2c7-d117df1e4d19"/>
    <xsd:import namespace="ed6d629d-6712-480a-8a67-65a23f5cd3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e91519-a747-4177-a2c7-d117df1e4d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d629d-6712-480a-8a67-65a23f5cd37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DED9BD6-3EDF-4610-9514-68AEBDAC5DF8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ed6d629d-6712-480a-8a67-65a23f5cd370"/>
    <ds:schemaRef ds:uri="http://schemas.microsoft.com/office/infopath/2007/PartnerControls"/>
    <ds:schemaRef ds:uri="http://schemas.openxmlformats.org/package/2006/metadata/core-properties"/>
    <ds:schemaRef ds:uri="12e91519-a747-4177-a2c7-d117df1e4d1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BC5B96F8-DF67-49CB-B17F-ADE87AAA2B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B6068FD-71A8-49E0-BF9E-32B6207712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e91519-a747-4177-a2c7-d117df1e4d19"/>
    <ds:schemaRef ds:uri="ed6d629d-6712-480a-8a67-65a23f5cd3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119</TotalTime>
  <Words>77</Words>
  <Application>Microsoft Office PowerPoint</Application>
  <PresentationFormat>A4 Paper (210x297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Century Gothic</vt:lpstr>
      <vt:lpstr>Trebuchet MS</vt:lpstr>
      <vt:lpstr>Wingdings</vt:lpstr>
      <vt:lpstr>Wingdings 2</vt:lpstr>
      <vt:lpstr>Quotable</vt:lpstr>
      <vt:lpstr>What Goes in the Sharps Bins?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goes in the Sharps bins?</dc:title>
  <dc:creator>Alison Taylor</dc:creator>
  <cp:lastModifiedBy>Alison Taylor</cp:lastModifiedBy>
  <cp:revision>5</cp:revision>
  <dcterms:created xsi:type="dcterms:W3CDTF">2022-03-02T11:42:37Z</dcterms:created>
  <dcterms:modified xsi:type="dcterms:W3CDTF">2022-03-14T13:41:26Z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0x010100D0DD11DD61D0324C855B3F4C26400D36</vt:lpwstr>
  </property>
</Properties>
</file>