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256" r:id="rId5"/>
    <p:sldId id="260" r:id="rId6"/>
    <p:sldId id="257" r:id="rId7"/>
    <p:sldId id="261" r:id="rId8"/>
    <p:sldId id="262" r:id="rId9"/>
    <p:sldId id="259" r:id="rId10"/>
    <p:sldId id="258"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D212B-F940-B4A1-2C79-05BEE476C375}" v="15" dt="2021-08-31T16:18:28.852"/>
    <p1510:client id="{E632342D-0C9A-88D5-A013-D581C2E80AAF}" v="267" dt="2021-08-31T07:50:38.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070" autoAdjust="0"/>
  </p:normalViewPr>
  <p:slideViewPr>
    <p:cSldViewPr snapToGrid="0">
      <p:cViewPr varScale="1">
        <p:scale>
          <a:sx n="53" d="100"/>
          <a:sy n="53" d="100"/>
        </p:scale>
        <p:origin x="42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Ford" userId="S::l.j.ford@brighton.ac.uk::17072bd5-4421-4df2-a5b0-f84c22aebbf7" providerId="AD" clId="Web-{E4B6FC90-1479-59D4-342A-2A3716158169}"/>
    <pc:docChg chg="addSld delSld modSld sldOrd">
      <pc:chgData name="Lisa Ford" userId="S::l.j.ford@brighton.ac.uk::17072bd5-4421-4df2-a5b0-f84c22aebbf7" providerId="AD" clId="Web-{E4B6FC90-1479-59D4-342A-2A3716158169}" dt="2021-08-25T09:22:21.275" v="138" actId="20577"/>
      <pc:docMkLst>
        <pc:docMk/>
      </pc:docMkLst>
      <pc:sldChg chg="modSp">
        <pc:chgData name="Lisa Ford" userId="S::l.j.ford@brighton.ac.uk::17072bd5-4421-4df2-a5b0-f84c22aebbf7" providerId="AD" clId="Web-{E4B6FC90-1479-59D4-342A-2A3716158169}" dt="2021-08-25T09:01:13.825" v="7" actId="20577"/>
        <pc:sldMkLst>
          <pc:docMk/>
          <pc:sldMk cId="3555070194" sldId="257"/>
        </pc:sldMkLst>
        <pc:spChg chg="mod">
          <ac:chgData name="Lisa Ford" userId="S::l.j.ford@brighton.ac.uk::17072bd5-4421-4df2-a5b0-f84c22aebbf7" providerId="AD" clId="Web-{E4B6FC90-1479-59D4-342A-2A3716158169}" dt="2021-08-25T09:01:13.825" v="7" actId="20577"/>
          <ac:spMkLst>
            <pc:docMk/>
            <pc:sldMk cId="3555070194" sldId="257"/>
            <ac:spMk id="3" creationId="{00000000-0000-0000-0000-000000000000}"/>
          </ac:spMkLst>
        </pc:spChg>
      </pc:sldChg>
      <pc:sldChg chg="addSp delSp modSp new mod ord setBg setClrOvrMap">
        <pc:chgData name="Lisa Ford" userId="S::l.j.ford@brighton.ac.uk::17072bd5-4421-4df2-a5b0-f84c22aebbf7" providerId="AD" clId="Web-{E4B6FC90-1479-59D4-342A-2A3716158169}" dt="2021-08-25T09:05:16.065" v="18"/>
        <pc:sldMkLst>
          <pc:docMk/>
          <pc:sldMk cId="1144087523" sldId="261"/>
        </pc:sldMkLst>
        <pc:spChg chg="add del mod ord">
          <ac:chgData name="Lisa Ford" userId="S::l.j.ford@brighton.ac.uk::17072bd5-4421-4df2-a5b0-f84c22aebbf7" providerId="AD" clId="Web-{E4B6FC90-1479-59D4-342A-2A3716158169}" dt="2021-08-25T09:05:16.065" v="18"/>
          <ac:spMkLst>
            <pc:docMk/>
            <pc:sldMk cId="1144087523" sldId="261"/>
            <ac:spMk id="2" creationId="{7E78F16C-6273-4211-AC30-4E169DD6B917}"/>
          </ac:spMkLst>
        </pc:spChg>
        <pc:spChg chg="del">
          <ac:chgData name="Lisa Ford" userId="S::l.j.ford@brighton.ac.uk::17072bd5-4421-4df2-a5b0-f84c22aebbf7" providerId="AD" clId="Web-{E4B6FC90-1479-59D4-342A-2A3716158169}" dt="2021-08-25T09:03:45.532" v="10"/>
          <ac:spMkLst>
            <pc:docMk/>
            <pc:sldMk cId="1144087523" sldId="261"/>
            <ac:spMk id="3" creationId="{D0BC3A69-613D-49ED-B5F0-EF9C5BB8903E}"/>
          </ac:spMkLst>
        </pc:spChg>
        <pc:spChg chg="add del">
          <ac:chgData name="Lisa Ford" userId="S::l.j.ford@brighton.ac.uk::17072bd5-4421-4df2-a5b0-f84c22aebbf7" providerId="AD" clId="Web-{E4B6FC90-1479-59D4-342A-2A3716158169}" dt="2021-08-25T09:04:14.829" v="14"/>
          <ac:spMkLst>
            <pc:docMk/>
            <pc:sldMk cId="1144087523" sldId="261"/>
            <ac:spMk id="6" creationId="{EE8857F7-F05F-4317-9D97-F35571819445}"/>
          </ac:spMkLst>
        </pc:spChg>
        <pc:spChg chg="add del">
          <ac:chgData name="Lisa Ford" userId="S::l.j.ford@brighton.ac.uk::17072bd5-4421-4df2-a5b0-f84c22aebbf7" providerId="AD" clId="Web-{E4B6FC90-1479-59D4-342A-2A3716158169}" dt="2021-08-25T09:05:16.065" v="18"/>
          <ac:spMkLst>
            <pc:docMk/>
            <pc:sldMk cId="1144087523" sldId="261"/>
            <ac:spMk id="7" creationId="{D6EA1A26-163F-4F15-91F4-F2C51AC9C106}"/>
          </ac:spMkLst>
        </pc:spChg>
        <pc:spChg chg="add del">
          <ac:chgData name="Lisa Ford" userId="S::l.j.ford@brighton.ac.uk::17072bd5-4421-4df2-a5b0-f84c22aebbf7" providerId="AD" clId="Web-{E4B6FC90-1479-59D4-342A-2A3716158169}" dt="2021-08-25T09:03:59.563" v="12"/>
          <ac:spMkLst>
            <pc:docMk/>
            <pc:sldMk cId="1144087523" sldId="261"/>
            <ac:spMk id="8" creationId="{8A7A323B-08F8-4A88-B2CA-7B35709433EE}"/>
          </ac:spMkLst>
        </pc:spChg>
        <pc:spChg chg="add del">
          <ac:chgData name="Lisa Ford" userId="S::l.j.ford@brighton.ac.uk::17072bd5-4421-4df2-a5b0-f84c22aebbf7" providerId="AD" clId="Web-{E4B6FC90-1479-59D4-342A-2A3716158169}" dt="2021-08-25T09:04:14.829" v="14"/>
          <ac:spMkLst>
            <pc:docMk/>
            <pc:sldMk cId="1144087523" sldId="261"/>
            <ac:spMk id="9" creationId="{7996CBB6-8D24-4FA5-A518-D9D878A40890}"/>
          </ac:spMkLst>
        </pc:spChg>
        <pc:spChg chg="add del mod">
          <ac:chgData name="Lisa Ford" userId="S::l.j.ford@brighton.ac.uk::17072bd5-4421-4df2-a5b0-f84c22aebbf7" providerId="AD" clId="Web-{E4B6FC90-1479-59D4-342A-2A3716158169}" dt="2021-08-25T09:05:16.065" v="18"/>
          <ac:spMkLst>
            <pc:docMk/>
            <pc:sldMk cId="1144087523" sldId="261"/>
            <ac:spMk id="10" creationId="{8A7A323B-08F8-4A88-B2CA-7B35709433EE}"/>
          </ac:spMkLst>
        </pc:spChg>
        <pc:spChg chg="add del">
          <ac:chgData name="Lisa Ford" userId="S::l.j.ford@brighton.ac.uk::17072bd5-4421-4df2-a5b0-f84c22aebbf7" providerId="AD" clId="Web-{E4B6FC90-1479-59D4-342A-2A3716158169}" dt="2021-08-25T09:03:59.563" v="12"/>
          <ac:spMkLst>
            <pc:docMk/>
            <pc:sldMk cId="1144087523" sldId="261"/>
            <ac:spMk id="11" creationId="{D6EA1A26-163F-4F15-91F4-F2C51AC9C106}"/>
          </ac:spMkLst>
        </pc:spChg>
        <pc:spChg chg="add del">
          <ac:chgData name="Lisa Ford" userId="S::l.j.ford@brighton.ac.uk::17072bd5-4421-4df2-a5b0-f84c22aebbf7" providerId="AD" clId="Web-{E4B6FC90-1479-59D4-342A-2A3716158169}" dt="2021-08-25T09:05:16.065" v="17"/>
          <ac:spMkLst>
            <pc:docMk/>
            <pc:sldMk cId="1144087523" sldId="261"/>
            <ac:spMk id="15" creationId="{7D2BFFD5-490F-4B45-91F2-6B826FBAD4E3}"/>
          </ac:spMkLst>
        </pc:spChg>
        <pc:picChg chg="add mod ord">
          <ac:chgData name="Lisa Ford" userId="S::l.j.ford@brighton.ac.uk::17072bd5-4421-4df2-a5b0-f84c22aebbf7" providerId="AD" clId="Web-{E4B6FC90-1479-59D4-342A-2A3716158169}" dt="2021-08-25T09:05:16.065" v="18"/>
          <ac:picMkLst>
            <pc:docMk/>
            <pc:sldMk cId="1144087523" sldId="261"/>
            <ac:picMk id="4" creationId="{33AA7913-A6AB-42C7-A0DD-304C5747905C}"/>
          </ac:picMkLst>
        </pc:picChg>
        <pc:cxnChg chg="add del">
          <ac:chgData name="Lisa Ford" userId="S::l.j.ford@brighton.ac.uk::17072bd5-4421-4df2-a5b0-f84c22aebbf7" providerId="AD" clId="Web-{E4B6FC90-1479-59D4-342A-2A3716158169}" dt="2021-08-25T09:05:16.065" v="17"/>
          <ac:cxnSpMkLst>
            <pc:docMk/>
            <pc:sldMk cId="1144087523" sldId="261"/>
            <ac:cxnSpMk id="17" creationId="{6C6CF9A5-BEA4-4284-A8B5-D033E5B4BE3F}"/>
          </ac:cxnSpMkLst>
        </pc:cxnChg>
      </pc:sldChg>
      <pc:sldChg chg="addSp delSp modSp new del mod setBg">
        <pc:chgData name="Lisa Ford" userId="S::l.j.ford@brighton.ac.uk::17072bd5-4421-4df2-a5b0-f84c22aebbf7" providerId="AD" clId="Web-{E4B6FC90-1479-59D4-342A-2A3716158169}" dt="2021-08-25T09:07:45.709" v="38"/>
        <pc:sldMkLst>
          <pc:docMk/>
          <pc:sldMk cId="2353466581" sldId="262"/>
        </pc:sldMkLst>
        <pc:spChg chg="add del mod">
          <ac:chgData name="Lisa Ford" userId="S::l.j.ford@brighton.ac.uk::17072bd5-4421-4df2-a5b0-f84c22aebbf7" providerId="AD" clId="Web-{E4B6FC90-1479-59D4-342A-2A3716158169}" dt="2021-08-25T09:07:28.818" v="37"/>
          <ac:spMkLst>
            <pc:docMk/>
            <pc:sldMk cId="2353466581" sldId="262"/>
            <ac:spMk id="2" creationId="{04ABA3E5-9121-4A09-895D-620AA111F8B8}"/>
          </ac:spMkLst>
        </pc:spChg>
        <pc:spChg chg="del">
          <ac:chgData name="Lisa Ford" userId="S::l.j.ford@brighton.ac.uk::17072bd5-4421-4df2-a5b0-f84c22aebbf7" providerId="AD" clId="Web-{E4B6FC90-1479-59D4-342A-2A3716158169}" dt="2021-08-25T09:05:54.441" v="20"/>
          <ac:spMkLst>
            <pc:docMk/>
            <pc:sldMk cId="2353466581" sldId="262"/>
            <ac:spMk id="3" creationId="{8E155DAB-E636-4ACF-827E-5FA5C758D0CD}"/>
          </ac:spMkLst>
        </pc:spChg>
        <pc:spChg chg="add mod">
          <ac:chgData name="Lisa Ford" userId="S::l.j.ford@brighton.ac.uk::17072bd5-4421-4df2-a5b0-f84c22aebbf7" providerId="AD" clId="Web-{E4B6FC90-1479-59D4-342A-2A3716158169}" dt="2021-08-25T09:07:28.818" v="37"/>
          <ac:spMkLst>
            <pc:docMk/>
            <pc:sldMk cId="2353466581" sldId="262"/>
            <ac:spMk id="8" creationId="{BD123B5D-156F-4837-A8C9-B8DCC80A5721}"/>
          </ac:spMkLst>
        </pc:spChg>
        <pc:spChg chg="add del">
          <ac:chgData name="Lisa Ford" userId="S::l.j.ford@brighton.ac.uk::17072bd5-4421-4df2-a5b0-f84c22aebbf7" providerId="AD" clId="Web-{E4B6FC90-1479-59D4-342A-2A3716158169}" dt="2021-08-25T09:07:28.818" v="37"/>
          <ac:spMkLst>
            <pc:docMk/>
            <pc:sldMk cId="2353466581" sldId="262"/>
            <ac:spMk id="11" creationId="{D6EA1A26-163F-4F15-91F4-F2C51AC9C106}"/>
          </ac:spMkLst>
        </pc:spChg>
        <pc:spChg chg="add">
          <ac:chgData name="Lisa Ford" userId="S::l.j.ford@brighton.ac.uk::17072bd5-4421-4df2-a5b0-f84c22aebbf7" providerId="AD" clId="Web-{E4B6FC90-1479-59D4-342A-2A3716158169}" dt="2021-08-25T09:07:28.818" v="37"/>
          <ac:spMkLst>
            <pc:docMk/>
            <pc:sldMk cId="2353466581" sldId="262"/>
            <ac:spMk id="16" creationId="{B1CCD5EF-766D-43B9-A25D-19122E5FB181}"/>
          </ac:spMkLst>
        </pc:spChg>
        <pc:spChg chg="add">
          <ac:chgData name="Lisa Ford" userId="S::l.j.ford@brighton.ac.uk::17072bd5-4421-4df2-a5b0-f84c22aebbf7" providerId="AD" clId="Web-{E4B6FC90-1479-59D4-342A-2A3716158169}" dt="2021-08-25T09:07:28.818" v="37"/>
          <ac:spMkLst>
            <pc:docMk/>
            <pc:sldMk cId="2353466581" sldId="262"/>
            <ac:spMk id="18" creationId="{FD9699C9-77F1-4E33-A750-CB78C7EA29E6}"/>
          </ac:spMkLst>
        </pc:spChg>
        <pc:picChg chg="add del mod ord">
          <ac:chgData name="Lisa Ford" userId="S::l.j.ford@brighton.ac.uk::17072bd5-4421-4df2-a5b0-f84c22aebbf7" providerId="AD" clId="Web-{E4B6FC90-1479-59D4-342A-2A3716158169}" dt="2021-08-25T09:07:25.630" v="36"/>
          <ac:picMkLst>
            <pc:docMk/>
            <pc:sldMk cId="2353466581" sldId="262"/>
            <ac:picMk id="4" creationId="{DFE9DF25-88F8-4C7D-9BA3-7059E273CD99}"/>
          </ac:picMkLst>
        </pc:picChg>
      </pc:sldChg>
      <pc:sldChg chg="addSp delSp modSp new mod ord setBg">
        <pc:chgData name="Lisa Ford" userId="S::l.j.ford@brighton.ac.uk::17072bd5-4421-4df2-a5b0-f84c22aebbf7" providerId="AD" clId="Web-{E4B6FC90-1479-59D4-342A-2A3716158169}" dt="2021-08-25T09:22:21.275" v="138" actId="20577"/>
        <pc:sldMkLst>
          <pc:docMk/>
          <pc:sldMk cId="2370488921" sldId="262"/>
        </pc:sldMkLst>
        <pc:spChg chg="mod">
          <ac:chgData name="Lisa Ford" userId="S::l.j.ford@brighton.ac.uk::17072bd5-4421-4df2-a5b0-f84c22aebbf7" providerId="AD" clId="Web-{E4B6FC90-1479-59D4-342A-2A3716158169}" dt="2021-08-25T09:13:51.732" v="113"/>
          <ac:spMkLst>
            <pc:docMk/>
            <pc:sldMk cId="2370488921" sldId="262"/>
            <ac:spMk id="2" creationId="{FB9D23B2-EBC9-4BB6-8718-9B9CB8CC6EBA}"/>
          </ac:spMkLst>
        </pc:spChg>
        <pc:spChg chg="mod ord">
          <ac:chgData name="Lisa Ford" userId="S::l.j.ford@brighton.ac.uk::17072bd5-4421-4df2-a5b0-f84c22aebbf7" providerId="AD" clId="Web-{E4B6FC90-1479-59D4-342A-2A3716158169}" dt="2021-08-25T09:22:21.275" v="138" actId="20577"/>
          <ac:spMkLst>
            <pc:docMk/>
            <pc:sldMk cId="2370488921" sldId="262"/>
            <ac:spMk id="3" creationId="{F032A134-6608-4BFD-9F1F-DE4750F48A75}"/>
          </ac:spMkLst>
        </pc:spChg>
        <pc:spChg chg="add del">
          <ac:chgData name="Lisa Ford" userId="S::l.j.ford@brighton.ac.uk::17072bd5-4421-4df2-a5b0-f84c22aebbf7" providerId="AD" clId="Web-{E4B6FC90-1479-59D4-342A-2A3716158169}" dt="2021-08-25T09:13:51.732" v="113"/>
          <ac:spMkLst>
            <pc:docMk/>
            <pc:sldMk cId="2370488921" sldId="262"/>
            <ac:spMk id="6" creationId="{D6EA1A26-163F-4F15-91F4-F2C51AC9C106}"/>
          </ac:spMkLst>
        </pc:spChg>
        <pc:spChg chg="add del">
          <ac:chgData name="Lisa Ford" userId="S::l.j.ford@brighton.ac.uk::17072bd5-4421-4df2-a5b0-f84c22aebbf7" providerId="AD" clId="Web-{E4B6FC90-1479-59D4-342A-2A3716158169}" dt="2021-08-25T09:12:56.684" v="109"/>
          <ac:spMkLst>
            <pc:docMk/>
            <pc:sldMk cId="2370488921" sldId="262"/>
            <ac:spMk id="9" creationId="{07CEFFDD-605F-41E2-8017-6484074C5CAA}"/>
          </ac:spMkLst>
        </pc:spChg>
        <pc:spChg chg="add">
          <ac:chgData name="Lisa Ford" userId="S::l.j.ford@brighton.ac.uk::17072bd5-4421-4df2-a5b0-f84c22aebbf7" providerId="AD" clId="Web-{E4B6FC90-1479-59D4-342A-2A3716158169}" dt="2021-08-25T09:13:51.732" v="113"/>
          <ac:spMkLst>
            <pc:docMk/>
            <pc:sldMk cId="2370488921" sldId="262"/>
            <ac:spMk id="11" creationId="{B5C3FE1E-0A7F-41BE-A568-1BF85E2E8DD8}"/>
          </ac:spMkLst>
        </pc:spChg>
        <pc:picChg chg="add mod">
          <ac:chgData name="Lisa Ford" userId="S::l.j.ford@brighton.ac.uk::17072bd5-4421-4df2-a5b0-f84c22aebbf7" providerId="AD" clId="Web-{E4B6FC90-1479-59D4-342A-2A3716158169}" dt="2021-08-25T09:13:51.732" v="113"/>
          <ac:picMkLst>
            <pc:docMk/>
            <pc:sldMk cId="2370488921" sldId="262"/>
            <ac:picMk id="4" creationId="{32694CED-BBC0-431C-B80F-454109F4A30F}"/>
          </ac:picMkLst>
        </pc:picChg>
      </pc:sldChg>
    </pc:docChg>
  </pc:docChgLst>
  <pc:docChgLst>
    <pc:chgData name="Lisa Ford" userId="S::l.j.ford@brighton.ac.uk::17072bd5-4421-4df2-a5b0-f84c22aebbf7" providerId="AD" clId="Web-{C99D212B-F940-B4A1-2C79-05BEE476C375}"/>
    <pc:docChg chg="modSld">
      <pc:chgData name="Lisa Ford" userId="S::l.j.ford@brighton.ac.uk::17072bd5-4421-4df2-a5b0-f84c22aebbf7" providerId="AD" clId="Web-{C99D212B-F940-B4A1-2C79-05BEE476C375}" dt="2021-08-31T16:18:18.086" v="7" actId="20577"/>
      <pc:docMkLst>
        <pc:docMk/>
      </pc:docMkLst>
      <pc:sldChg chg="modSp">
        <pc:chgData name="Lisa Ford" userId="S::l.j.ford@brighton.ac.uk::17072bd5-4421-4df2-a5b0-f84c22aebbf7" providerId="AD" clId="Web-{C99D212B-F940-B4A1-2C79-05BEE476C375}" dt="2021-08-31T16:18:18.086" v="7" actId="20577"/>
        <pc:sldMkLst>
          <pc:docMk/>
          <pc:sldMk cId="2370488921" sldId="262"/>
        </pc:sldMkLst>
        <pc:spChg chg="mod">
          <ac:chgData name="Lisa Ford" userId="S::l.j.ford@brighton.ac.uk::17072bd5-4421-4df2-a5b0-f84c22aebbf7" providerId="AD" clId="Web-{C99D212B-F940-B4A1-2C79-05BEE476C375}" dt="2021-08-31T16:18:18.086" v="7" actId="20577"/>
          <ac:spMkLst>
            <pc:docMk/>
            <pc:sldMk cId="2370488921" sldId="262"/>
            <ac:spMk id="3" creationId="{F032A134-6608-4BFD-9F1F-DE4750F48A75}"/>
          </ac:spMkLst>
        </pc:spChg>
      </pc:sldChg>
    </pc:docChg>
  </pc:docChgLst>
  <pc:docChgLst>
    <pc:chgData name="Lisa Ford" userId="S::l.j.ford@brighton.ac.uk::17072bd5-4421-4df2-a5b0-f84c22aebbf7" providerId="AD" clId="Web-{E632342D-0C9A-88D5-A013-D581C2E80AAF}"/>
    <pc:docChg chg="addSld delSld modSld">
      <pc:chgData name="Lisa Ford" userId="S::l.j.ford@brighton.ac.uk::17072bd5-4421-4df2-a5b0-f84c22aebbf7" providerId="AD" clId="Web-{E632342D-0C9A-88D5-A013-D581C2E80AAF}" dt="2021-08-31T07:50:38.300" v="104"/>
      <pc:docMkLst>
        <pc:docMk/>
      </pc:docMkLst>
      <pc:sldChg chg="modSp new del">
        <pc:chgData name="Lisa Ford" userId="S::l.j.ford@brighton.ac.uk::17072bd5-4421-4df2-a5b0-f84c22aebbf7" providerId="AD" clId="Web-{E632342D-0C9A-88D5-A013-D581C2E80AAF}" dt="2021-08-31T07:50:38.300" v="104"/>
        <pc:sldMkLst>
          <pc:docMk/>
          <pc:sldMk cId="48277415" sldId="263"/>
        </pc:sldMkLst>
        <pc:spChg chg="mod">
          <ac:chgData name="Lisa Ford" userId="S::l.j.ford@brighton.ac.uk::17072bd5-4421-4df2-a5b0-f84c22aebbf7" providerId="AD" clId="Web-{E632342D-0C9A-88D5-A013-D581C2E80AAF}" dt="2021-08-31T07:50:09.347" v="5" actId="20577"/>
          <ac:spMkLst>
            <pc:docMk/>
            <pc:sldMk cId="48277415" sldId="263"/>
            <ac:spMk id="2" creationId="{DF4DF59C-B74D-4254-BB38-A6840608E57A}"/>
          </ac:spMkLst>
        </pc:spChg>
        <pc:spChg chg="mod">
          <ac:chgData name="Lisa Ford" userId="S::l.j.ford@brighton.ac.uk::17072bd5-4421-4df2-a5b0-f84c22aebbf7" providerId="AD" clId="Web-{E632342D-0C9A-88D5-A013-D581C2E80AAF}" dt="2021-08-31T07:50:34.144" v="103" actId="20577"/>
          <ac:spMkLst>
            <pc:docMk/>
            <pc:sldMk cId="48277415" sldId="263"/>
            <ac:spMk id="3" creationId="{1046AD23-2869-48A9-9948-BD13B85E5225}"/>
          </ac:spMkLst>
        </pc:spChg>
      </pc:sldChg>
    </pc:docChg>
  </pc:docChgLst>
  <pc:docChgLst>
    <pc:chgData name="Alison" userId="a968035a-abce-4364-b0ae-d0b01e9ce22f" providerId="ADAL" clId="{2311B119-E10A-48E2-9E7A-32613160E670}"/>
    <pc:docChg chg="custSel addSld modSld">
      <pc:chgData name="Alison" userId="a968035a-abce-4364-b0ae-d0b01e9ce22f" providerId="ADAL" clId="{2311B119-E10A-48E2-9E7A-32613160E670}" dt="2021-09-01T07:08:44.719" v="9" actId="1076"/>
      <pc:docMkLst>
        <pc:docMk/>
      </pc:docMkLst>
      <pc:sldChg chg="addSp delSp modSp new mod modClrScheme chgLayout">
        <pc:chgData name="Alison" userId="a968035a-abce-4364-b0ae-d0b01e9ce22f" providerId="ADAL" clId="{2311B119-E10A-48E2-9E7A-32613160E670}" dt="2021-09-01T07:08:44.719" v="9" actId="1076"/>
        <pc:sldMkLst>
          <pc:docMk/>
          <pc:sldMk cId="1358773318" sldId="263"/>
        </pc:sldMkLst>
        <pc:spChg chg="del">
          <ac:chgData name="Alison" userId="a968035a-abce-4364-b0ae-d0b01e9ce22f" providerId="ADAL" clId="{2311B119-E10A-48E2-9E7A-32613160E670}" dt="2021-09-01T07:08:36.260" v="5" actId="700"/>
          <ac:spMkLst>
            <pc:docMk/>
            <pc:sldMk cId="1358773318" sldId="263"/>
            <ac:spMk id="2" creationId="{B7D1BA98-2786-46C7-BD5B-7A7CF9350EDA}"/>
          </ac:spMkLst>
        </pc:spChg>
        <pc:spChg chg="del">
          <ac:chgData name="Alison" userId="a968035a-abce-4364-b0ae-d0b01e9ce22f" providerId="ADAL" clId="{2311B119-E10A-48E2-9E7A-32613160E670}" dt="2021-09-01T07:08:27.576" v="2"/>
          <ac:spMkLst>
            <pc:docMk/>
            <pc:sldMk cId="1358773318" sldId="263"/>
            <ac:spMk id="3" creationId="{DC17DE91-AB3A-4B5F-B3BB-A06BCADD12F3}"/>
          </ac:spMkLst>
        </pc:spChg>
        <pc:picChg chg="add mod ord">
          <ac:chgData name="Alison" userId="a968035a-abce-4364-b0ae-d0b01e9ce22f" providerId="ADAL" clId="{2311B119-E10A-48E2-9E7A-32613160E670}" dt="2021-09-01T07:08:44.719" v="9" actId="1076"/>
          <ac:picMkLst>
            <pc:docMk/>
            <pc:sldMk cId="1358773318" sldId="263"/>
            <ac:picMk id="5" creationId="{8848844C-7E73-49EF-8C5C-265D7770BE0D}"/>
          </ac:picMkLst>
        </pc:picChg>
      </pc:sldChg>
    </pc:docChg>
  </pc:docChgLst>
  <pc:docChgLst>
    <pc:chgData name="Alison Taylor" userId="a968035a-abce-4364-b0ae-d0b01e9ce22f" providerId="ADAL" clId="{38074719-81CF-428F-90D4-FA638E753EB0}"/>
    <pc:docChg chg="custSel addSld modSld sldOrd">
      <pc:chgData name="Alison Taylor" userId="a968035a-abce-4364-b0ae-d0b01e9ce22f" providerId="ADAL" clId="{38074719-81CF-428F-90D4-FA638E753EB0}" dt="2021-08-24T11:36:52.764" v="490" actId="20577"/>
      <pc:docMkLst>
        <pc:docMk/>
      </pc:docMkLst>
      <pc:sldChg chg="addSp modSp">
        <pc:chgData name="Alison Taylor" userId="a968035a-abce-4364-b0ae-d0b01e9ce22f" providerId="ADAL" clId="{38074719-81CF-428F-90D4-FA638E753EB0}" dt="2021-08-24T11:07:55.831" v="441" actId="20577"/>
        <pc:sldMkLst>
          <pc:docMk/>
          <pc:sldMk cId="709322724" sldId="256"/>
        </pc:sldMkLst>
        <pc:spChg chg="mod">
          <ac:chgData name="Alison Taylor" userId="a968035a-abce-4364-b0ae-d0b01e9ce22f" providerId="ADAL" clId="{38074719-81CF-428F-90D4-FA638E753EB0}" dt="2021-08-24T11:07:55.831" v="441" actId="20577"/>
          <ac:spMkLst>
            <pc:docMk/>
            <pc:sldMk cId="709322724" sldId="256"/>
            <ac:spMk id="2" creationId="{00000000-0000-0000-0000-000000000000}"/>
          </ac:spMkLst>
        </pc:spChg>
        <pc:spChg chg="mod">
          <ac:chgData name="Alison Taylor" userId="a968035a-abce-4364-b0ae-d0b01e9ce22f" providerId="ADAL" clId="{38074719-81CF-428F-90D4-FA638E753EB0}" dt="2021-08-24T10:25:18.944" v="41" actId="255"/>
          <ac:spMkLst>
            <pc:docMk/>
            <pc:sldMk cId="709322724" sldId="256"/>
            <ac:spMk id="3" creationId="{00000000-0000-0000-0000-000000000000}"/>
          </ac:spMkLst>
        </pc:spChg>
        <pc:picChg chg="add mod">
          <ac:chgData name="Alison Taylor" userId="a968035a-abce-4364-b0ae-d0b01e9ce22f" providerId="ADAL" clId="{38074719-81CF-428F-90D4-FA638E753EB0}" dt="2021-08-24T10:25:02.999" v="39" actId="1076"/>
          <ac:picMkLst>
            <pc:docMk/>
            <pc:sldMk cId="709322724" sldId="256"/>
            <ac:picMk id="5" creationId="{22FB7A08-2145-4A08-8A0B-50505DF4ACE8}"/>
          </ac:picMkLst>
        </pc:picChg>
      </pc:sldChg>
      <pc:sldChg chg="modSp modNotesTx">
        <pc:chgData name="Alison Taylor" userId="a968035a-abce-4364-b0ae-d0b01e9ce22f" providerId="ADAL" clId="{38074719-81CF-428F-90D4-FA638E753EB0}" dt="2021-08-24T11:30:03.214" v="481" actId="207"/>
        <pc:sldMkLst>
          <pc:docMk/>
          <pc:sldMk cId="3555070194" sldId="257"/>
        </pc:sldMkLst>
        <pc:spChg chg="mod">
          <ac:chgData name="Alison Taylor" userId="a968035a-abce-4364-b0ae-d0b01e9ce22f" providerId="ADAL" clId="{38074719-81CF-428F-90D4-FA638E753EB0}" dt="2021-08-24T11:05:58.249" v="319" actId="20577"/>
          <ac:spMkLst>
            <pc:docMk/>
            <pc:sldMk cId="3555070194" sldId="257"/>
            <ac:spMk id="2" creationId="{00000000-0000-0000-0000-000000000000}"/>
          </ac:spMkLst>
        </pc:spChg>
        <pc:spChg chg="mod">
          <ac:chgData name="Alison Taylor" userId="a968035a-abce-4364-b0ae-d0b01e9ce22f" providerId="ADAL" clId="{38074719-81CF-428F-90D4-FA638E753EB0}" dt="2021-08-24T11:30:03.214" v="481" actId="207"/>
          <ac:spMkLst>
            <pc:docMk/>
            <pc:sldMk cId="3555070194" sldId="257"/>
            <ac:spMk id="3" creationId="{00000000-0000-0000-0000-000000000000}"/>
          </ac:spMkLst>
        </pc:spChg>
      </pc:sldChg>
      <pc:sldChg chg="modSp">
        <pc:chgData name="Alison Taylor" userId="a968035a-abce-4364-b0ae-d0b01e9ce22f" providerId="ADAL" clId="{38074719-81CF-428F-90D4-FA638E753EB0}" dt="2021-08-24T11:17:16.479" v="462" actId="20577"/>
        <pc:sldMkLst>
          <pc:docMk/>
          <pc:sldMk cId="1188448153" sldId="258"/>
        </pc:sldMkLst>
        <pc:spChg chg="mod">
          <ac:chgData name="Alison Taylor" userId="a968035a-abce-4364-b0ae-d0b01e9ce22f" providerId="ADAL" clId="{38074719-81CF-428F-90D4-FA638E753EB0}" dt="2021-08-24T11:17:16.479" v="462" actId="20577"/>
          <ac:spMkLst>
            <pc:docMk/>
            <pc:sldMk cId="1188448153" sldId="258"/>
            <ac:spMk id="3" creationId="{00000000-0000-0000-0000-000000000000}"/>
          </ac:spMkLst>
        </pc:spChg>
      </pc:sldChg>
      <pc:sldChg chg="addSp delSp modSp ord modNotesTx">
        <pc:chgData name="Alison Taylor" userId="a968035a-abce-4364-b0ae-d0b01e9ce22f" providerId="ADAL" clId="{38074719-81CF-428F-90D4-FA638E753EB0}" dt="2021-08-24T11:34:52.076" v="486" actId="1076"/>
        <pc:sldMkLst>
          <pc:docMk/>
          <pc:sldMk cId="1883941112" sldId="259"/>
        </pc:sldMkLst>
        <pc:spChg chg="mod">
          <ac:chgData name="Alison Taylor" userId="a968035a-abce-4364-b0ae-d0b01e9ce22f" providerId="ADAL" clId="{38074719-81CF-428F-90D4-FA638E753EB0}" dt="2021-08-24T11:16:54.948" v="449" actId="14100"/>
          <ac:spMkLst>
            <pc:docMk/>
            <pc:sldMk cId="1883941112" sldId="259"/>
            <ac:spMk id="3" creationId="{00000000-0000-0000-0000-000000000000}"/>
          </ac:spMkLst>
        </pc:spChg>
        <pc:picChg chg="add del mod">
          <ac:chgData name="Alison Taylor" userId="a968035a-abce-4364-b0ae-d0b01e9ce22f" providerId="ADAL" clId="{38074719-81CF-428F-90D4-FA638E753EB0}" dt="2021-08-24T11:32:25.997" v="483"/>
          <ac:picMkLst>
            <pc:docMk/>
            <pc:sldMk cId="1883941112" sldId="259"/>
            <ac:picMk id="5" creationId="{D26707FE-2BF4-4DD0-95EB-335287B11D76}"/>
          </ac:picMkLst>
        </pc:picChg>
        <pc:picChg chg="add mod">
          <ac:chgData name="Alison Taylor" userId="a968035a-abce-4364-b0ae-d0b01e9ce22f" providerId="ADAL" clId="{38074719-81CF-428F-90D4-FA638E753EB0}" dt="2021-08-24T11:34:52.076" v="486" actId="1076"/>
          <ac:picMkLst>
            <pc:docMk/>
            <pc:sldMk cId="1883941112" sldId="259"/>
            <ac:picMk id="7" creationId="{7A92EF0D-BF3D-46E6-8AD1-A82C6A4E1F0C}"/>
          </ac:picMkLst>
        </pc:picChg>
      </pc:sldChg>
      <pc:sldChg chg="addSp delSp modSp add modNotesTx">
        <pc:chgData name="Alison Taylor" userId="a968035a-abce-4364-b0ae-d0b01e9ce22f" providerId="ADAL" clId="{38074719-81CF-428F-90D4-FA638E753EB0}" dt="2021-08-24T11:36:52.764" v="490" actId="20577"/>
        <pc:sldMkLst>
          <pc:docMk/>
          <pc:sldMk cId="2463691047" sldId="260"/>
        </pc:sldMkLst>
        <pc:spChg chg="mod">
          <ac:chgData name="Alison Taylor" userId="a968035a-abce-4364-b0ae-d0b01e9ce22f" providerId="ADAL" clId="{38074719-81CF-428F-90D4-FA638E753EB0}" dt="2021-08-24T11:36:52.764" v="490" actId="20577"/>
          <ac:spMkLst>
            <pc:docMk/>
            <pc:sldMk cId="2463691047" sldId="260"/>
            <ac:spMk id="2" creationId="{91B70C80-7BFF-4AFE-91F7-92D475EA5CAE}"/>
          </ac:spMkLst>
        </pc:spChg>
        <pc:spChg chg="del">
          <ac:chgData name="Alison Taylor" userId="a968035a-abce-4364-b0ae-d0b01e9ce22f" providerId="ADAL" clId="{38074719-81CF-428F-90D4-FA638E753EB0}" dt="2021-08-24T11:03:39.450" v="128"/>
          <ac:spMkLst>
            <pc:docMk/>
            <pc:sldMk cId="2463691047" sldId="260"/>
            <ac:spMk id="3" creationId="{A568BF5B-0531-48DA-83DF-3D1173933751}"/>
          </ac:spMkLst>
        </pc:spChg>
        <pc:spChg chg="add del mod">
          <ac:chgData name="Alison Taylor" userId="a968035a-abce-4364-b0ae-d0b01e9ce22f" providerId="ADAL" clId="{38074719-81CF-428F-90D4-FA638E753EB0}" dt="2021-08-24T11:05:41.985" v="303"/>
          <ac:spMkLst>
            <pc:docMk/>
            <pc:sldMk cId="2463691047" sldId="260"/>
            <ac:spMk id="9" creationId="{E43D7623-1C9A-4E9E-B513-7D92E80128AB}"/>
          </ac:spMkLst>
        </pc:spChg>
        <pc:picChg chg="add del mod">
          <ac:chgData name="Alison Taylor" userId="a968035a-abce-4364-b0ae-d0b01e9ce22f" providerId="ADAL" clId="{38074719-81CF-428F-90D4-FA638E753EB0}" dt="2021-08-24T11:05:34.335" v="302" actId="478"/>
          <ac:picMkLst>
            <pc:docMk/>
            <pc:sldMk cId="2463691047" sldId="260"/>
            <ac:picMk id="5" creationId="{AE88A821-C60F-4AFF-84F0-12B813CE2FE4}"/>
          </ac:picMkLst>
        </pc:picChg>
        <pc:picChg chg="add mod">
          <ac:chgData name="Alison Taylor" userId="a968035a-abce-4364-b0ae-d0b01e9ce22f" providerId="ADAL" clId="{38074719-81CF-428F-90D4-FA638E753EB0}" dt="2021-08-24T11:05:48.483" v="305" actId="1076"/>
          <ac:picMkLst>
            <pc:docMk/>
            <pc:sldMk cId="2463691047" sldId="260"/>
            <ac:picMk id="7" creationId="{F56A088C-21FA-40A2-893C-C2943849D807}"/>
          </ac:picMkLst>
        </pc:picChg>
      </pc:sldChg>
    </pc:docChg>
  </pc:docChgLst>
  <pc:docChgLst>
    <pc:chgData name="Alison Taylor" userId="a968035a-abce-4364-b0ae-d0b01e9ce22f" providerId="ADAL" clId="{4D5EA144-2CF0-4E04-BFC1-CFB82C959751}"/>
    <pc:docChg chg="undo custSel modSld">
      <pc:chgData name="Alison Taylor" userId="a968035a-abce-4364-b0ae-d0b01e9ce22f" providerId="ADAL" clId="{4D5EA144-2CF0-4E04-BFC1-CFB82C959751}" dt="2021-08-25T09:42:36.712" v="13" actId="27636"/>
      <pc:docMkLst>
        <pc:docMk/>
      </pc:docMkLst>
      <pc:sldChg chg="modSp">
        <pc:chgData name="Alison Taylor" userId="a968035a-abce-4364-b0ae-d0b01e9ce22f" providerId="ADAL" clId="{4D5EA144-2CF0-4E04-BFC1-CFB82C959751}" dt="2021-08-25T09:42:36.712" v="13" actId="27636"/>
        <pc:sldMkLst>
          <pc:docMk/>
          <pc:sldMk cId="3555070194" sldId="257"/>
        </pc:sldMkLst>
        <pc:spChg chg="mod">
          <ac:chgData name="Alison Taylor" userId="a968035a-abce-4364-b0ae-d0b01e9ce22f" providerId="ADAL" clId="{4D5EA144-2CF0-4E04-BFC1-CFB82C959751}" dt="2021-08-25T09:42:36.712" v="13" actId="27636"/>
          <ac:spMkLst>
            <pc:docMk/>
            <pc:sldMk cId="3555070194" sldId="2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0BF21-5732-424A-9AFB-20DDED7040DD}" type="datetimeFigureOut">
              <a:rPr lang="en-GB" smtClean="0"/>
              <a:t>01/09/2021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9C37B-C0BC-4593-8137-6840E3E2E900}" type="slidenum">
              <a:rPr lang="en-GB" smtClean="0"/>
              <a:t>‹#›</a:t>
            </a:fld>
            <a:endParaRPr lang="en-GB"/>
          </a:p>
        </p:txBody>
      </p:sp>
    </p:spTree>
    <p:extLst>
      <p:ext uri="{BB962C8B-B14F-4D97-AF65-F5344CB8AC3E}">
        <p14:creationId xmlns:p14="http://schemas.microsoft.com/office/powerpoint/2010/main" val="31175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year's theme is assessment and supervision, particularly reflecting on  the NMC Standards and PAD/OAR use across our courses.  It will be a great opportunity to share good practice and problem solve some difficulties over the last 18 months and plan for the next year.  There will be presentations on all the NMC courses, curriculum and planner updates, as well as a wealth of research and innovative practice updates taking place.   This is an important opportunity for practice partners, course teams and academic assessors to collaborate and really drive forward practice that meets the requirements, supports our practice placement providers and enhances our students learning, supervision and assessment.</a:t>
            </a:r>
          </a:p>
        </p:txBody>
      </p:sp>
      <p:sp>
        <p:nvSpPr>
          <p:cNvPr id="4" name="Slide Number Placeholder 3"/>
          <p:cNvSpPr>
            <a:spLocks noGrp="1"/>
          </p:cNvSpPr>
          <p:nvPr>
            <p:ph type="sldNum" sz="quarter" idx="10"/>
          </p:nvPr>
        </p:nvSpPr>
        <p:spPr/>
        <p:txBody>
          <a:bodyPr/>
          <a:lstStyle/>
          <a:p>
            <a:fld id="{8729C37B-C0BC-4593-8137-6840E3E2E900}" type="slidenum">
              <a:rPr lang="en-GB" smtClean="0"/>
              <a:t>1</a:t>
            </a:fld>
            <a:endParaRPr lang="en-GB"/>
          </a:p>
        </p:txBody>
      </p:sp>
    </p:spTree>
    <p:extLst>
      <p:ext uri="{BB962C8B-B14F-4D97-AF65-F5344CB8AC3E}">
        <p14:creationId xmlns:p14="http://schemas.microsoft.com/office/powerpoint/2010/main" val="87044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and last academic year has been challenging for all of us, obvs practice staff and students, but academic and professional </a:t>
            </a:r>
            <a:r>
              <a:rPr lang="en-GB" dirty="0" err="1"/>
              <a:t>uni</a:t>
            </a:r>
            <a:r>
              <a:rPr lang="en-GB" dirty="0"/>
              <a:t> staff as well</a:t>
            </a:r>
          </a:p>
        </p:txBody>
      </p:sp>
      <p:sp>
        <p:nvSpPr>
          <p:cNvPr id="4" name="Slide Number Placeholder 3"/>
          <p:cNvSpPr>
            <a:spLocks noGrp="1"/>
          </p:cNvSpPr>
          <p:nvPr>
            <p:ph type="sldNum" sz="quarter" idx="5"/>
          </p:nvPr>
        </p:nvSpPr>
        <p:spPr/>
        <p:txBody>
          <a:bodyPr/>
          <a:lstStyle/>
          <a:p>
            <a:fld id="{8729C37B-C0BC-4593-8137-6840E3E2E900}" type="slidenum">
              <a:rPr lang="en-GB" smtClean="0"/>
              <a:t>2</a:t>
            </a:fld>
            <a:endParaRPr lang="en-GB"/>
          </a:p>
        </p:txBody>
      </p:sp>
    </p:spTree>
    <p:extLst>
      <p:ext uri="{BB962C8B-B14F-4D97-AF65-F5344CB8AC3E}">
        <p14:creationId xmlns:p14="http://schemas.microsoft.com/office/powerpoint/2010/main" val="390177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Quality Assurance in Placement Learning, Leaf/Podiatry, PEEP</a:t>
            </a:r>
          </a:p>
          <a:p>
            <a:r>
              <a:rPr lang="en-GB" dirty="0" err="1"/>
              <a:t>Mentimeter</a:t>
            </a:r>
            <a:r>
              <a:rPr lang="en-GB" dirty="0"/>
              <a:t> here?</a:t>
            </a:r>
          </a:p>
        </p:txBody>
      </p:sp>
      <p:sp>
        <p:nvSpPr>
          <p:cNvPr id="4" name="Slide Number Placeholder 3"/>
          <p:cNvSpPr>
            <a:spLocks noGrp="1"/>
          </p:cNvSpPr>
          <p:nvPr>
            <p:ph type="sldNum" sz="quarter" idx="5"/>
          </p:nvPr>
        </p:nvSpPr>
        <p:spPr/>
        <p:txBody>
          <a:bodyPr/>
          <a:lstStyle/>
          <a:p>
            <a:fld id="{8729C37B-C0BC-4593-8137-6840E3E2E900}" type="slidenum">
              <a:rPr lang="en-GB" smtClean="0"/>
              <a:t>3</a:t>
            </a:fld>
            <a:endParaRPr lang="en-GB"/>
          </a:p>
        </p:txBody>
      </p:sp>
    </p:spTree>
    <p:extLst>
      <p:ext uri="{BB962C8B-B14F-4D97-AF65-F5344CB8AC3E}">
        <p14:creationId xmlns:p14="http://schemas.microsoft.com/office/powerpoint/2010/main" val="116396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29C37B-C0BC-4593-8137-6840E3E2E900}" type="slidenum">
              <a:rPr lang="en-GB" smtClean="0"/>
              <a:t>4</a:t>
            </a:fld>
            <a:endParaRPr lang="en-GB"/>
          </a:p>
        </p:txBody>
      </p:sp>
    </p:spTree>
    <p:extLst>
      <p:ext uri="{BB962C8B-B14F-4D97-AF65-F5344CB8AC3E}">
        <p14:creationId xmlns:p14="http://schemas.microsoft.com/office/powerpoint/2010/main" val="395629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29C37B-C0BC-4593-8137-6840E3E2E900}" type="slidenum">
              <a:rPr lang="en-GB" smtClean="0"/>
              <a:t>5</a:t>
            </a:fld>
            <a:endParaRPr lang="en-GB"/>
          </a:p>
        </p:txBody>
      </p:sp>
    </p:spTree>
    <p:extLst>
      <p:ext uri="{BB962C8B-B14F-4D97-AF65-F5344CB8AC3E}">
        <p14:creationId xmlns:p14="http://schemas.microsoft.com/office/powerpoint/2010/main" val="11026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Practice experience different to what would have been but what can we take from it</a:t>
            </a:r>
          </a:p>
          <a:p>
            <a:r>
              <a:rPr lang="en-GB" sz="1200" b="0" kern="1200" dirty="0">
                <a:solidFill>
                  <a:schemeClr val="tx1"/>
                </a:solidFill>
                <a:effectLst/>
                <a:latin typeface="+mn-lt"/>
                <a:ea typeface="+mn-ea"/>
                <a:cs typeface="+mn-cs"/>
              </a:rPr>
              <a:t>Gaining feedback during the placement? Service user, peer feedback, communication record by a range of staff, record of working with practice supervisors</a:t>
            </a:r>
          </a:p>
          <a:p>
            <a:r>
              <a:rPr lang="en-GB" sz="1200" b="0" kern="1200" dirty="0">
                <a:solidFill>
                  <a:schemeClr val="tx1"/>
                </a:solidFill>
                <a:effectLst/>
                <a:latin typeface="+mn-lt"/>
                <a:ea typeface="+mn-ea"/>
                <a:cs typeface="+mn-cs"/>
              </a:rPr>
              <a:t>Any concerns regarding:</a:t>
            </a:r>
          </a:p>
          <a:p>
            <a:r>
              <a:rPr lang="en-GB" sz="1200" b="0" kern="1200" dirty="0">
                <a:solidFill>
                  <a:schemeClr val="tx1"/>
                </a:solidFill>
                <a:effectLst/>
                <a:latin typeface="+mn-lt"/>
                <a:ea typeface="+mn-ea"/>
                <a:cs typeface="+mn-cs"/>
              </a:rPr>
              <a:t>-practice understanding of PAD completion?  </a:t>
            </a:r>
          </a:p>
          <a:p>
            <a:r>
              <a:rPr lang="en-GB" sz="1200" b="0" kern="1200" dirty="0">
                <a:solidFill>
                  <a:schemeClr val="tx1"/>
                </a:solidFill>
                <a:effectLst/>
                <a:latin typeface="+mn-lt"/>
                <a:ea typeface="+mn-ea"/>
                <a:cs typeface="+mn-cs"/>
              </a:rPr>
              <a:t>-completion of initial/mid or end point interviews? </a:t>
            </a:r>
          </a:p>
          <a:p>
            <a:r>
              <a:rPr lang="en-GB" sz="1200" b="0" kern="1200" dirty="0">
                <a:solidFill>
                  <a:schemeClr val="tx1"/>
                </a:solidFill>
                <a:effectLst/>
                <a:latin typeface="+mn-lt"/>
                <a:ea typeface="+mn-ea"/>
                <a:cs typeface="+mn-cs"/>
              </a:rPr>
              <a:t>-completion of proficiencies? Rationales?</a:t>
            </a:r>
          </a:p>
          <a:p>
            <a:r>
              <a:rPr lang="en-GB" sz="1200" b="0" kern="1200" dirty="0">
                <a:solidFill>
                  <a:schemeClr val="tx1"/>
                </a:solidFill>
                <a:effectLst/>
                <a:latin typeface="+mn-lt"/>
                <a:ea typeface="+mn-ea"/>
                <a:cs typeface="+mn-cs"/>
              </a:rPr>
              <a:t>-completion of episodes of care in this placement or in the next?  </a:t>
            </a:r>
          </a:p>
          <a:p>
            <a:r>
              <a:rPr lang="en-GB" sz="1200" b="0" kern="1200" dirty="0">
                <a:solidFill>
                  <a:schemeClr val="tx1"/>
                </a:solidFill>
                <a:effectLst/>
                <a:latin typeface="+mn-lt"/>
                <a:ea typeface="+mn-ea"/>
                <a:cs typeface="+mn-cs"/>
              </a:rPr>
              <a:t>-completion of medicine management in this placement or in the next?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729C37B-C0BC-4593-8137-6840E3E2E900}" type="slidenum">
              <a:rPr lang="en-GB" smtClean="0"/>
              <a:t>6</a:t>
            </a:fld>
            <a:endParaRPr lang="en-GB"/>
          </a:p>
        </p:txBody>
      </p:sp>
    </p:spTree>
    <p:extLst>
      <p:ext uri="{BB962C8B-B14F-4D97-AF65-F5344CB8AC3E}">
        <p14:creationId xmlns:p14="http://schemas.microsoft.com/office/powerpoint/2010/main" val="304891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Nov 2019- Sep 18 cohort were at beginning of Year 2 of new curriculum and PAD was brand new. Covid yet to hit!</a:t>
            </a:r>
          </a:p>
          <a:p>
            <a:r>
              <a:rPr lang="en-GB" dirty="0"/>
              <a:t>Dec</a:t>
            </a:r>
            <a:r>
              <a:rPr lang="en-GB" baseline="0" dirty="0"/>
              <a:t> 2020- start of second Covid wave ahead of placements starting Jan 2021- first one of the academic year for  Year 2 and 3 students</a:t>
            </a:r>
          </a:p>
          <a:p>
            <a:r>
              <a:rPr lang="en-GB" baseline="0" dirty="0"/>
              <a:t>Year 1 students still not on placement till July 2021</a:t>
            </a:r>
            <a:endParaRPr lang="en-GB" dirty="0"/>
          </a:p>
        </p:txBody>
      </p:sp>
      <p:sp>
        <p:nvSpPr>
          <p:cNvPr id="4" name="Slide Number Placeholder 3"/>
          <p:cNvSpPr>
            <a:spLocks noGrp="1"/>
          </p:cNvSpPr>
          <p:nvPr>
            <p:ph type="sldNum" sz="quarter" idx="10"/>
          </p:nvPr>
        </p:nvSpPr>
        <p:spPr/>
        <p:txBody>
          <a:bodyPr/>
          <a:lstStyle/>
          <a:p>
            <a:fld id="{8729C37B-C0BC-4593-8137-6840E3E2E900}" type="slidenum">
              <a:rPr lang="en-GB" smtClean="0"/>
              <a:t>7</a:t>
            </a:fld>
            <a:endParaRPr lang="en-GB"/>
          </a:p>
        </p:txBody>
      </p:sp>
    </p:spTree>
    <p:extLst>
      <p:ext uri="{BB962C8B-B14F-4D97-AF65-F5344CB8AC3E}">
        <p14:creationId xmlns:p14="http://schemas.microsoft.com/office/powerpoint/2010/main" val="735864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9F59466A-F862-4F61-9AD9-1DE1B3DBAD38}" type="datetimeFigureOut">
              <a:rPr lang="en-GB" smtClean="0"/>
              <a:t>01/09/2021</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9705583-4237-46CC-A959-08B9804BD8CA}" type="slidenum">
              <a:rPr lang="en-GB" smtClean="0"/>
              <a:t>‹#›</a:t>
            </a:fld>
            <a:endParaRPr lang="en-GB"/>
          </a:p>
        </p:txBody>
      </p:sp>
    </p:spTree>
    <p:extLst>
      <p:ext uri="{BB962C8B-B14F-4D97-AF65-F5344CB8AC3E}">
        <p14:creationId xmlns:p14="http://schemas.microsoft.com/office/powerpoint/2010/main" val="123198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9466A-F862-4F61-9AD9-1DE1B3DBAD38}"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05583-4237-46CC-A959-08B9804BD8CA}" type="slidenum">
              <a:rPr lang="en-GB" smtClean="0"/>
              <a:t>‹#›</a:t>
            </a:fld>
            <a:endParaRPr lang="en-GB"/>
          </a:p>
        </p:txBody>
      </p:sp>
    </p:spTree>
    <p:extLst>
      <p:ext uri="{BB962C8B-B14F-4D97-AF65-F5344CB8AC3E}">
        <p14:creationId xmlns:p14="http://schemas.microsoft.com/office/powerpoint/2010/main" val="115587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9466A-F862-4F61-9AD9-1DE1B3DBAD38}"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05583-4237-46CC-A959-08B9804BD8CA}" type="slidenum">
              <a:rPr lang="en-GB" smtClean="0"/>
              <a:t>‹#›</a:t>
            </a:fld>
            <a:endParaRPr lang="en-GB"/>
          </a:p>
        </p:txBody>
      </p:sp>
    </p:spTree>
    <p:extLst>
      <p:ext uri="{BB962C8B-B14F-4D97-AF65-F5344CB8AC3E}">
        <p14:creationId xmlns:p14="http://schemas.microsoft.com/office/powerpoint/2010/main" val="335838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9466A-F862-4F61-9AD9-1DE1B3DBAD38}"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05583-4237-46CC-A959-08B9804BD8CA}" type="slidenum">
              <a:rPr lang="en-GB" smtClean="0"/>
              <a:t>‹#›</a:t>
            </a:fld>
            <a:endParaRPr lang="en-GB"/>
          </a:p>
        </p:txBody>
      </p:sp>
    </p:spTree>
    <p:extLst>
      <p:ext uri="{BB962C8B-B14F-4D97-AF65-F5344CB8AC3E}">
        <p14:creationId xmlns:p14="http://schemas.microsoft.com/office/powerpoint/2010/main" val="427619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59466A-F862-4F61-9AD9-1DE1B3DBAD38}"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705583-4237-46CC-A959-08B9804BD8CA}" type="slidenum">
              <a:rPr lang="en-GB" smtClean="0"/>
              <a:t>‹#›</a:t>
            </a:fld>
            <a:endParaRPr lang="en-GB"/>
          </a:p>
        </p:txBody>
      </p:sp>
    </p:spTree>
    <p:extLst>
      <p:ext uri="{BB962C8B-B14F-4D97-AF65-F5344CB8AC3E}">
        <p14:creationId xmlns:p14="http://schemas.microsoft.com/office/powerpoint/2010/main" val="148492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59466A-F862-4F61-9AD9-1DE1B3DBAD38}" type="datetimeFigureOut">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705583-4237-46CC-A959-08B9804BD8CA}" type="slidenum">
              <a:rPr lang="en-GB" smtClean="0"/>
              <a:t>‹#›</a:t>
            </a:fld>
            <a:endParaRPr lang="en-GB"/>
          </a:p>
        </p:txBody>
      </p:sp>
    </p:spTree>
    <p:extLst>
      <p:ext uri="{BB962C8B-B14F-4D97-AF65-F5344CB8AC3E}">
        <p14:creationId xmlns:p14="http://schemas.microsoft.com/office/powerpoint/2010/main" val="233944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59466A-F862-4F61-9AD9-1DE1B3DBAD38}" type="datetimeFigureOut">
              <a:rPr lang="en-GB" smtClean="0"/>
              <a:t>01/09/2021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705583-4237-46CC-A959-08B9804BD8CA}" type="slidenum">
              <a:rPr lang="en-GB" smtClean="0"/>
              <a:t>‹#›</a:t>
            </a:fld>
            <a:endParaRPr lang="en-GB"/>
          </a:p>
        </p:txBody>
      </p:sp>
    </p:spTree>
    <p:extLst>
      <p:ext uri="{BB962C8B-B14F-4D97-AF65-F5344CB8AC3E}">
        <p14:creationId xmlns:p14="http://schemas.microsoft.com/office/powerpoint/2010/main" val="262955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59466A-F862-4F61-9AD9-1DE1B3DBAD38}" type="datetimeFigureOut">
              <a:rPr lang="en-GB" smtClean="0"/>
              <a:t>01/09/2021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705583-4237-46CC-A959-08B9804BD8CA}" type="slidenum">
              <a:rPr lang="en-GB" smtClean="0"/>
              <a:t>‹#›</a:t>
            </a:fld>
            <a:endParaRPr lang="en-GB"/>
          </a:p>
        </p:txBody>
      </p:sp>
    </p:spTree>
    <p:extLst>
      <p:ext uri="{BB962C8B-B14F-4D97-AF65-F5344CB8AC3E}">
        <p14:creationId xmlns:p14="http://schemas.microsoft.com/office/powerpoint/2010/main" val="344630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9466A-F862-4F61-9AD9-1DE1B3DBAD38}" type="datetimeFigureOut">
              <a:rPr lang="en-GB" smtClean="0"/>
              <a:t>01/09/2021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705583-4237-46CC-A959-08B9804BD8CA}" type="slidenum">
              <a:rPr lang="en-GB" smtClean="0"/>
              <a:t>‹#›</a:t>
            </a:fld>
            <a:endParaRPr lang="en-GB"/>
          </a:p>
        </p:txBody>
      </p:sp>
    </p:spTree>
    <p:extLst>
      <p:ext uri="{BB962C8B-B14F-4D97-AF65-F5344CB8AC3E}">
        <p14:creationId xmlns:p14="http://schemas.microsoft.com/office/powerpoint/2010/main" val="340625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9F59466A-F862-4F61-9AD9-1DE1B3DBAD38}" type="datetimeFigureOut">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9705583-4237-46CC-A959-08B9804BD8CA}" type="slidenum">
              <a:rPr lang="en-GB" smtClean="0"/>
              <a:t>‹#›</a:t>
            </a:fld>
            <a:endParaRPr lang="en-GB"/>
          </a:p>
        </p:txBody>
      </p:sp>
    </p:spTree>
    <p:extLst>
      <p:ext uri="{BB962C8B-B14F-4D97-AF65-F5344CB8AC3E}">
        <p14:creationId xmlns:p14="http://schemas.microsoft.com/office/powerpoint/2010/main" val="77039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9F59466A-F862-4F61-9AD9-1DE1B3DBAD38}" type="datetimeFigureOut">
              <a:rPr lang="en-GB" smtClean="0"/>
              <a:t>01/09/2021</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9705583-4237-46CC-A959-08B9804BD8CA}" type="slidenum">
              <a:rPr lang="en-GB" smtClean="0"/>
              <a:t>‹#›</a:t>
            </a:fld>
            <a:endParaRPr lang="en-GB"/>
          </a:p>
        </p:txBody>
      </p:sp>
    </p:spTree>
    <p:extLst>
      <p:ext uri="{BB962C8B-B14F-4D97-AF65-F5344CB8AC3E}">
        <p14:creationId xmlns:p14="http://schemas.microsoft.com/office/powerpoint/2010/main" val="28627900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9F59466A-F862-4F61-9AD9-1DE1B3DBAD38}" type="datetimeFigureOut">
              <a:rPr lang="en-GB" smtClean="0"/>
              <a:t>01/09/2021</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9705583-4237-46CC-A959-08B9804BD8CA}" type="slidenum">
              <a:rPr lang="en-GB" smtClean="0"/>
              <a:t>‹#›</a:t>
            </a:fld>
            <a:endParaRPr lang="en-GB"/>
          </a:p>
        </p:txBody>
      </p:sp>
    </p:spTree>
    <p:extLst>
      <p:ext uri="{BB962C8B-B14F-4D97-AF65-F5344CB8AC3E}">
        <p14:creationId xmlns:p14="http://schemas.microsoft.com/office/powerpoint/2010/main" val="3755471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nti.com/mmsog7k4x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adlet.com/ljford/7df5dsjyiv0j5yt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Children’s Nursing Practice Update</a:t>
            </a:r>
          </a:p>
        </p:txBody>
      </p:sp>
      <p:sp>
        <p:nvSpPr>
          <p:cNvPr id="3" name="Subtitle 2"/>
          <p:cNvSpPr>
            <a:spLocks noGrp="1"/>
          </p:cNvSpPr>
          <p:nvPr>
            <p:ph type="subTitle" idx="1"/>
          </p:nvPr>
        </p:nvSpPr>
        <p:spPr/>
        <p:txBody>
          <a:bodyPr>
            <a:normAutofit lnSpcReduction="10000"/>
          </a:bodyPr>
          <a:lstStyle/>
          <a:p>
            <a:r>
              <a:rPr lang="en-GB" sz="3800" dirty="0"/>
              <a:t>Super Educator Conference 2021</a:t>
            </a:r>
          </a:p>
          <a:p>
            <a:r>
              <a:rPr lang="en-GB" sz="3000" dirty="0"/>
              <a:t>Alison Taylor &amp; Lisa Ford</a:t>
            </a:r>
          </a:p>
          <a:p>
            <a:r>
              <a:rPr lang="en-GB" sz="3000" dirty="0"/>
              <a:t>University of Brighton</a:t>
            </a:r>
          </a:p>
        </p:txBody>
      </p:sp>
      <p:pic>
        <p:nvPicPr>
          <p:cNvPr id="5" name="Picture 4">
            <a:extLst>
              <a:ext uri="{FF2B5EF4-FFF2-40B4-BE49-F238E27FC236}">
                <a16:creationId xmlns:a16="http://schemas.microsoft.com/office/drawing/2014/main" id="{22FB7A08-2145-4A08-8A0B-50505DF4A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700" y="5681633"/>
            <a:ext cx="3454200" cy="811800"/>
          </a:xfrm>
          <a:prstGeom prst="rect">
            <a:avLst/>
          </a:prstGeom>
        </p:spPr>
      </p:pic>
    </p:spTree>
    <p:extLst>
      <p:ext uri="{BB962C8B-B14F-4D97-AF65-F5344CB8AC3E}">
        <p14:creationId xmlns:p14="http://schemas.microsoft.com/office/powerpoint/2010/main" val="709322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0C80-7BFF-4AFE-91F7-92D475EA5CAE}"/>
              </a:ext>
            </a:extLst>
          </p:cNvPr>
          <p:cNvSpPr>
            <a:spLocks noGrp="1"/>
          </p:cNvSpPr>
          <p:nvPr>
            <p:ph type="title"/>
          </p:nvPr>
        </p:nvSpPr>
        <p:spPr/>
        <p:txBody>
          <a:bodyPr/>
          <a:lstStyle/>
          <a:p>
            <a:r>
              <a:rPr lang="en-GB" dirty="0"/>
              <a:t>What a year…</a:t>
            </a:r>
          </a:p>
        </p:txBody>
      </p:sp>
      <p:pic>
        <p:nvPicPr>
          <p:cNvPr id="7" name="Picture 6">
            <a:extLst>
              <a:ext uri="{FF2B5EF4-FFF2-40B4-BE49-F238E27FC236}">
                <a16:creationId xmlns:a16="http://schemas.microsoft.com/office/drawing/2014/main" id="{F56A088C-21FA-40A2-893C-C2943849D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229" y="1811817"/>
            <a:ext cx="7031664" cy="4686604"/>
          </a:xfrm>
          <a:prstGeom prst="rect">
            <a:avLst/>
          </a:prstGeom>
        </p:spPr>
      </p:pic>
    </p:spTree>
    <p:extLst>
      <p:ext uri="{BB962C8B-B14F-4D97-AF65-F5344CB8AC3E}">
        <p14:creationId xmlns:p14="http://schemas.microsoft.com/office/powerpoint/2010/main" val="246369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 field placement challenges</a:t>
            </a:r>
          </a:p>
        </p:txBody>
      </p:sp>
      <p:sp>
        <p:nvSpPr>
          <p:cNvPr id="3" name="Content Placeholder 2"/>
          <p:cNvSpPr>
            <a:spLocks noGrp="1"/>
          </p:cNvSpPr>
          <p:nvPr>
            <p:ph idx="1"/>
          </p:nvPr>
        </p:nvSpPr>
        <p:spPr/>
        <p:txBody>
          <a:bodyPr vert="horz" lIns="91440" tIns="45720" rIns="91440" bIns="45720" rtlCol="0" anchor="t">
            <a:normAutofit/>
          </a:bodyPr>
          <a:lstStyle/>
          <a:p>
            <a:r>
              <a:rPr lang="en-GB" sz="3600" dirty="0"/>
              <a:t>Placement shortage- creativity required!</a:t>
            </a:r>
            <a:endParaRPr lang="en-GB" sz="3600" dirty="0">
              <a:cs typeface="Calibri Light"/>
            </a:endParaRPr>
          </a:p>
          <a:p>
            <a:r>
              <a:rPr lang="en-GB" sz="3600" dirty="0"/>
              <a:t>Generic settings, e.g. primary care</a:t>
            </a:r>
            <a:endParaRPr lang="en-GB" sz="3600" dirty="0">
              <a:cs typeface="Calibri Light" panose="020F0302020204030204"/>
            </a:endParaRPr>
          </a:p>
          <a:p>
            <a:r>
              <a:rPr lang="en-GB" sz="3600" dirty="0">
                <a:cs typeface="Calibri Light" panose="020F0302020204030204"/>
              </a:rPr>
              <a:t>Adult wards</a:t>
            </a:r>
            <a:endParaRPr lang="en-GB" sz="3600" dirty="0"/>
          </a:p>
          <a:p>
            <a:r>
              <a:rPr lang="en-GB" sz="3600" dirty="0"/>
              <a:t>Nursery placements</a:t>
            </a:r>
          </a:p>
          <a:p>
            <a:r>
              <a:rPr lang="en-GB" sz="3600" dirty="0">
                <a:solidFill>
                  <a:schemeClr val="accent1">
                    <a:lumMod val="75000"/>
                  </a:schemeClr>
                </a:solidFill>
                <a:hlinkClick r:id="rId3"/>
              </a:rPr>
              <a:t>What have been the main challenges for you in supporting children's nursing students in practice?</a:t>
            </a:r>
            <a:r>
              <a:rPr lang="en-GB" sz="3600" dirty="0">
                <a:solidFill>
                  <a:schemeClr val="accent1">
                    <a:lumMod val="75000"/>
                  </a:schemeClr>
                </a:solidFill>
              </a:rPr>
              <a:t> </a:t>
            </a:r>
          </a:p>
        </p:txBody>
      </p:sp>
    </p:spTree>
    <p:extLst>
      <p:ext uri="{BB962C8B-B14F-4D97-AF65-F5344CB8AC3E}">
        <p14:creationId xmlns:p14="http://schemas.microsoft.com/office/powerpoint/2010/main" val="355507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 sky, sign, outdoor&#10;&#10;Description automatically generated">
            <a:extLst>
              <a:ext uri="{FF2B5EF4-FFF2-40B4-BE49-F238E27FC236}">
                <a16:creationId xmlns:a16="http://schemas.microsoft.com/office/drawing/2014/main" id="{33AA7913-A6AB-42C7-A0DD-304C5747905C}"/>
              </a:ext>
            </a:extLst>
          </p:cNvPr>
          <p:cNvPicPr>
            <a:picLocks noGrp="1" noChangeAspect="1"/>
          </p:cNvPicPr>
          <p:nvPr>
            <p:ph idx="1"/>
          </p:nvPr>
        </p:nvPicPr>
        <p:blipFill rotWithShape="1">
          <a:blip r:embed="rId3"/>
          <a:srcRect l="17765" r="19035"/>
          <a:stretch/>
        </p:blipFill>
        <p:spPr>
          <a:xfrm>
            <a:off x="2966299" y="643467"/>
            <a:ext cx="6259402" cy="5571066"/>
          </a:xfrm>
          <a:prstGeom prst="rect">
            <a:avLst/>
          </a:prstGeom>
        </p:spPr>
      </p:pic>
    </p:spTree>
    <p:extLst>
      <p:ext uri="{BB962C8B-B14F-4D97-AF65-F5344CB8AC3E}">
        <p14:creationId xmlns:p14="http://schemas.microsoft.com/office/powerpoint/2010/main" val="114408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C3FE1E-0A7F-41BE-A568-1BF85E2E8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9D23B2-EBC9-4BB6-8718-9B9CB8CC6EBA}"/>
              </a:ext>
            </a:extLst>
          </p:cNvPr>
          <p:cNvSpPr>
            <a:spLocks noGrp="1"/>
          </p:cNvSpPr>
          <p:nvPr>
            <p:ph type="title"/>
          </p:nvPr>
        </p:nvSpPr>
        <p:spPr>
          <a:xfrm>
            <a:off x="7197213" y="499533"/>
            <a:ext cx="4345858" cy="1658198"/>
          </a:xfrm>
        </p:spPr>
        <p:txBody>
          <a:bodyPr>
            <a:normAutofit/>
          </a:bodyPr>
          <a:lstStyle/>
          <a:p>
            <a:r>
              <a:rPr lang="en-US" sz="4800">
                <a:solidFill>
                  <a:srgbClr val="728B52"/>
                </a:solidFill>
                <a:cs typeface="Calibri Light"/>
              </a:rPr>
              <a:t>Nursery Placements</a:t>
            </a:r>
            <a:endParaRPr lang="en-US" sz="4800">
              <a:solidFill>
                <a:srgbClr val="728B52"/>
              </a:solidFill>
            </a:endParaRPr>
          </a:p>
        </p:txBody>
      </p:sp>
      <p:pic>
        <p:nvPicPr>
          <p:cNvPr id="4" name="Picture 4" descr="A picture containing text, table, indoor, several&#10;&#10;Description automatically generated">
            <a:extLst>
              <a:ext uri="{FF2B5EF4-FFF2-40B4-BE49-F238E27FC236}">
                <a16:creationId xmlns:a16="http://schemas.microsoft.com/office/drawing/2014/main" id="{32694CED-BBC0-431C-B80F-454109F4A30F}"/>
              </a:ext>
            </a:extLst>
          </p:cNvPr>
          <p:cNvPicPr>
            <a:picLocks noChangeAspect="1"/>
          </p:cNvPicPr>
          <p:nvPr/>
        </p:nvPicPr>
        <p:blipFill rotWithShape="1">
          <a:blip r:embed="rId3"/>
          <a:srcRect l="29972" r="30704"/>
          <a:stretch/>
        </p:blipFill>
        <p:spPr>
          <a:xfrm>
            <a:off x="643192" y="842893"/>
            <a:ext cx="5451627" cy="4852173"/>
          </a:xfrm>
          <a:prstGeom prst="rect">
            <a:avLst/>
          </a:prstGeom>
        </p:spPr>
      </p:pic>
      <p:sp>
        <p:nvSpPr>
          <p:cNvPr id="3" name="Content Placeholder 2">
            <a:extLst>
              <a:ext uri="{FF2B5EF4-FFF2-40B4-BE49-F238E27FC236}">
                <a16:creationId xmlns:a16="http://schemas.microsoft.com/office/drawing/2014/main" id="{F032A134-6608-4BFD-9F1F-DE4750F48A75}"/>
              </a:ext>
            </a:extLst>
          </p:cNvPr>
          <p:cNvSpPr>
            <a:spLocks noGrp="1"/>
          </p:cNvSpPr>
          <p:nvPr>
            <p:ph idx="1"/>
          </p:nvPr>
        </p:nvSpPr>
        <p:spPr>
          <a:xfrm>
            <a:off x="7197213" y="2011680"/>
            <a:ext cx="4345858" cy="3864732"/>
          </a:xfrm>
        </p:spPr>
        <p:txBody>
          <a:bodyPr vert="horz" lIns="91440" tIns="45720" rIns="91440" bIns="45720" rtlCol="0" anchor="t">
            <a:normAutofit fontScale="92500" lnSpcReduction="10000"/>
          </a:bodyPr>
          <a:lstStyle/>
          <a:p>
            <a:r>
              <a:rPr lang="en-US" dirty="0">
                <a:cs typeface="Calibri Light"/>
              </a:rPr>
              <a:t>Innovative!</a:t>
            </a:r>
          </a:p>
          <a:p>
            <a:r>
              <a:rPr lang="en-US" dirty="0">
                <a:cs typeface="Calibri Light"/>
              </a:rPr>
              <a:t>Year 1 students x 9</a:t>
            </a:r>
          </a:p>
          <a:p>
            <a:r>
              <a:rPr lang="en-US" dirty="0">
                <a:cs typeface="Calibri Light"/>
              </a:rPr>
              <a:t>Five week experience in settings across Sussex</a:t>
            </a:r>
            <a:endParaRPr lang="en-US" dirty="0"/>
          </a:p>
          <a:p>
            <a:r>
              <a:rPr lang="en-US" dirty="0">
                <a:cs typeface="Calibri Light"/>
              </a:rPr>
              <a:t>Allocated supervisor</a:t>
            </a:r>
          </a:p>
          <a:p>
            <a:r>
              <a:rPr lang="en-US" dirty="0">
                <a:cs typeface="Calibri Light"/>
              </a:rPr>
              <a:t>PA from child academic team</a:t>
            </a:r>
          </a:p>
          <a:p>
            <a:r>
              <a:rPr lang="en-US" dirty="0">
                <a:cs typeface="Calibri Light"/>
              </a:rPr>
              <a:t>Remote assessment</a:t>
            </a:r>
          </a:p>
          <a:p>
            <a:r>
              <a:rPr lang="en-US" dirty="0">
                <a:cs typeface="Calibri Light"/>
              </a:rPr>
              <a:t>Feedback: </a:t>
            </a:r>
            <a:endParaRPr lang="en-US" dirty="0">
              <a:ea typeface="+mn-lt"/>
              <a:cs typeface="+mn-lt"/>
            </a:endParaRPr>
          </a:p>
          <a:p>
            <a:r>
              <a:rPr lang="en-US" dirty="0">
                <a:ea typeface="+mn-lt"/>
                <a:cs typeface="+mn-lt"/>
                <a:hlinkClick r:id="rId4"/>
              </a:rPr>
              <a:t>https://padlet.com/ljford/7df5dsjyiv0j5yto</a:t>
            </a:r>
            <a:r>
              <a:rPr lang="en-US" dirty="0">
                <a:ea typeface="+mn-lt"/>
                <a:cs typeface="+mn-lt"/>
              </a:rPr>
              <a:t> </a:t>
            </a:r>
            <a:endParaRPr lang="en-US" dirty="0"/>
          </a:p>
          <a:p>
            <a:endParaRPr lang="en-US">
              <a:cs typeface="Calibri Light"/>
            </a:endParaRPr>
          </a:p>
          <a:p>
            <a:endParaRPr lang="en-US">
              <a:cs typeface="Calibri Light"/>
            </a:endParaRPr>
          </a:p>
        </p:txBody>
      </p:sp>
    </p:spTree>
    <p:extLst>
      <p:ext uri="{BB962C8B-B14F-4D97-AF65-F5344CB8AC3E}">
        <p14:creationId xmlns:p14="http://schemas.microsoft.com/office/powerpoint/2010/main" val="237048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experience</a:t>
            </a:r>
          </a:p>
        </p:txBody>
      </p:sp>
      <p:sp>
        <p:nvSpPr>
          <p:cNvPr id="3" name="Content Placeholder 2"/>
          <p:cNvSpPr>
            <a:spLocks noGrp="1"/>
          </p:cNvSpPr>
          <p:nvPr>
            <p:ph idx="1"/>
          </p:nvPr>
        </p:nvSpPr>
        <p:spPr>
          <a:xfrm>
            <a:off x="676656" y="2011680"/>
            <a:ext cx="6160079" cy="3766185"/>
          </a:xfrm>
        </p:spPr>
        <p:txBody>
          <a:bodyPr/>
          <a:lstStyle/>
          <a:p>
            <a:r>
              <a:rPr lang="en-GB" sz="3600" dirty="0"/>
              <a:t>Students- what has been your experience?</a:t>
            </a:r>
          </a:p>
          <a:p>
            <a:r>
              <a:rPr lang="en-GB" sz="3600" dirty="0"/>
              <a:t>What was it like to use the PAD and OAR?</a:t>
            </a:r>
          </a:p>
          <a:p>
            <a:r>
              <a:rPr lang="en-GB" sz="3600" dirty="0"/>
              <a:t>What can we learn from this year?</a:t>
            </a:r>
          </a:p>
          <a:p>
            <a:endParaRPr lang="en-GB" dirty="0"/>
          </a:p>
        </p:txBody>
      </p:sp>
      <p:pic>
        <p:nvPicPr>
          <p:cNvPr id="7" name="Picture 6">
            <a:extLst>
              <a:ext uri="{FF2B5EF4-FFF2-40B4-BE49-F238E27FC236}">
                <a16:creationId xmlns:a16="http://schemas.microsoft.com/office/drawing/2014/main" id="{7A92EF0D-BF3D-46E6-8AD1-A82C6A4E1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105" y="1328632"/>
            <a:ext cx="4681523" cy="3891516"/>
          </a:xfrm>
          <a:prstGeom prst="rect">
            <a:avLst/>
          </a:prstGeom>
        </p:spPr>
      </p:pic>
    </p:spTree>
    <p:extLst>
      <p:ext uri="{BB962C8B-B14F-4D97-AF65-F5344CB8AC3E}">
        <p14:creationId xmlns:p14="http://schemas.microsoft.com/office/powerpoint/2010/main" val="188394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 field guidance</a:t>
            </a:r>
          </a:p>
        </p:txBody>
      </p:sp>
      <p:sp>
        <p:nvSpPr>
          <p:cNvPr id="3" name="Content Placeholder 2"/>
          <p:cNvSpPr>
            <a:spLocks noGrp="1"/>
          </p:cNvSpPr>
          <p:nvPr>
            <p:ph idx="1"/>
          </p:nvPr>
        </p:nvSpPr>
        <p:spPr>
          <a:xfrm>
            <a:off x="676657" y="2011680"/>
            <a:ext cx="5690307" cy="3766185"/>
          </a:xfrm>
        </p:spPr>
        <p:txBody>
          <a:bodyPr>
            <a:normAutofit/>
          </a:bodyPr>
          <a:lstStyle/>
          <a:p>
            <a:r>
              <a:rPr lang="en-GB" sz="3600" dirty="0"/>
              <a:t>Developed in November 2019 with introduction of new PAD </a:t>
            </a:r>
          </a:p>
          <a:p>
            <a:r>
              <a:rPr lang="en-GB" sz="3600" dirty="0"/>
              <a:t>For Year 2 students initially</a:t>
            </a:r>
          </a:p>
          <a:p>
            <a:r>
              <a:rPr lang="en-GB" sz="3600" dirty="0"/>
              <a:t>Updated December 2020, Year 3 version added</a:t>
            </a:r>
          </a:p>
        </p:txBody>
      </p:sp>
      <p:pic>
        <p:nvPicPr>
          <p:cNvPr id="5" name="Picture 4"/>
          <p:cNvPicPr>
            <a:picLocks noChangeAspect="1"/>
          </p:cNvPicPr>
          <p:nvPr/>
        </p:nvPicPr>
        <p:blipFill>
          <a:blip r:embed="rId3"/>
          <a:stretch>
            <a:fillRect/>
          </a:stretch>
        </p:blipFill>
        <p:spPr>
          <a:xfrm>
            <a:off x="6683319" y="499534"/>
            <a:ext cx="5063035" cy="5197074"/>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18844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children's drawings&#10;&#10;Description automatically generated with low confidence">
            <a:extLst>
              <a:ext uri="{FF2B5EF4-FFF2-40B4-BE49-F238E27FC236}">
                <a16:creationId xmlns:a16="http://schemas.microsoft.com/office/drawing/2014/main" id="{8848844C-7E73-49EF-8C5C-265D7770BE0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67287" y="595563"/>
            <a:ext cx="11657426" cy="5666874"/>
          </a:xfrm>
        </p:spPr>
      </p:pic>
    </p:spTree>
    <p:extLst>
      <p:ext uri="{BB962C8B-B14F-4D97-AF65-F5344CB8AC3E}">
        <p14:creationId xmlns:p14="http://schemas.microsoft.com/office/powerpoint/2010/main" val="135877331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DD11DD61D0324C855B3F4C26400D36" ma:contentTypeVersion="13" ma:contentTypeDescription="Create a new document." ma:contentTypeScope="" ma:versionID="b0c450f8649a447c5116e50f2d622141">
  <xsd:schema xmlns:xsd="http://www.w3.org/2001/XMLSchema" xmlns:xs="http://www.w3.org/2001/XMLSchema" xmlns:p="http://schemas.microsoft.com/office/2006/metadata/properties" xmlns:ns3="12e91519-a747-4177-a2c7-d117df1e4d19" xmlns:ns4="ed6d629d-6712-480a-8a67-65a23f5cd370" targetNamespace="http://schemas.microsoft.com/office/2006/metadata/properties" ma:root="true" ma:fieldsID="9659397aae675d4687d776b548044dfc" ns3:_="" ns4:_="">
    <xsd:import namespace="12e91519-a747-4177-a2c7-d117df1e4d19"/>
    <xsd:import namespace="ed6d629d-6712-480a-8a67-65a23f5cd37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e91519-a747-4177-a2c7-d117df1e4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6d629d-6712-480a-8a67-65a23f5cd3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3FDBEB-CE96-4777-8A52-1F6CE4747B27}">
  <ds:schemaRefs>
    <ds:schemaRef ds:uri="http://schemas.microsoft.com/sharepoint/v3/contenttype/forms"/>
  </ds:schemaRefs>
</ds:datastoreItem>
</file>

<file path=customXml/itemProps2.xml><?xml version="1.0" encoding="utf-8"?>
<ds:datastoreItem xmlns:ds="http://schemas.openxmlformats.org/officeDocument/2006/customXml" ds:itemID="{8BC4976F-EFA3-4A44-A855-40C62BFBED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e91519-a747-4177-a2c7-d117df1e4d19"/>
    <ds:schemaRef ds:uri="ed6d629d-6712-480a-8a67-65a23f5cd3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7AE1A9-4DD5-4429-9BDD-02D02CDDAEAC}">
  <ds:schemaRefs>
    <ds:schemaRef ds:uri="http://purl.org/dc/elements/1.1/"/>
    <ds:schemaRef ds:uri="ed6d629d-6712-480a-8a67-65a23f5cd370"/>
    <ds:schemaRef ds:uri="http://schemas.microsoft.com/office/infopath/2007/PartnerControls"/>
    <ds:schemaRef ds:uri="http://schemas.microsoft.com/office/2006/documentManagement/types"/>
    <ds:schemaRef ds:uri="12e91519-a747-4177-a2c7-d117df1e4d19"/>
    <ds:schemaRef ds:uri="http://schemas.microsoft.com/office/2006/metadata/properties"/>
    <ds:schemaRef ds:uri="http://purl.org/dc/term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120</TotalTime>
  <Words>472</Words>
  <Application>Microsoft Office PowerPoint</Application>
  <PresentationFormat>Widescreen</PresentationFormat>
  <Paragraphs>50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Metropolitan</vt:lpstr>
      <vt:lpstr>Children’s Nursing Practice Update</vt:lpstr>
      <vt:lpstr>What a year…</vt:lpstr>
      <vt:lpstr>Child field placement challenges</vt:lpstr>
      <vt:lpstr>PowerPoint Presentation</vt:lpstr>
      <vt:lpstr>Nursery Placements</vt:lpstr>
      <vt:lpstr>Practice experience</vt:lpstr>
      <vt:lpstr>Child field guidance</vt:lpstr>
      <vt:lpstr>PowerPoint Presentation</vt:lpstr>
    </vt:vector>
  </TitlesOfParts>
  <Company>University of Brighton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Field Practice Update</dc:title>
  <dc:creator>Alison Taylor</dc:creator>
  <cp:lastModifiedBy>Alison Taylor</cp:lastModifiedBy>
  <cp:revision>71</cp:revision>
  <dcterms:created xsi:type="dcterms:W3CDTF">2021-08-24T08:19:31Z</dcterms:created>
  <dcterms:modified xsi:type="dcterms:W3CDTF">2021-09-01T07:08:48Z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0x010100D0DD11DD61D0324C855B3F4C26400D36</vt:lpwstr>
  </property>
</Properties>
</file>