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7" r:id="rId2"/>
    <p:sldId id="562" r:id="rId3"/>
    <p:sldId id="563" r:id="rId4"/>
    <p:sldId id="564" r:id="rId5"/>
    <p:sldId id="560" r:id="rId6"/>
    <p:sldId id="5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88F1-45EB-4835-8D42-BFDC1F5A9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10B5E-4470-4E0F-9F79-CBDE39144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E1123-0E3F-4BEA-AFEA-761ACB02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A18-85BE-4285-9993-3A2759DF5420}" type="datetimeFigureOut">
              <a:rPr lang="en-GB" smtClean="0"/>
              <a:t>22/08/2021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D403E-D938-467A-B404-7DBEB030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D66B6-0213-45EE-B19B-B83DA2FC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083-910D-487C-BB04-F487479D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7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739E-CA5A-485D-9431-1BF101B6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2BA35-45BA-4DEB-9A96-D6A10067F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046E-AFC0-4F4D-9D40-8F1BE9FA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A18-85BE-4285-9993-3A2759DF5420}" type="datetimeFigureOut">
              <a:rPr lang="en-GB" smtClean="0"/>
              <a:t>22/08/2021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2BC2E-21D1-4F9E-B77B-7C8B4B8E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0AC57-2243-4E3A-A42A-A0857E05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083-910D-487C-BB04-F487479D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9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E4D50-A416-414A-9498-022BB5E49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A7651-7C2E-4D3C-B90E-C82DE6709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94A58-5759-4F67-A820-B257B0000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A18-85BE-4285-9993-3A2759DF5420}" type="datetimeFigureOut">
              <a:rPr lang="en-GB" smtClean="0"/>
              <a:t>22/08/2021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E872B-4056-4B83-8180-051357A8A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434FA-B666-47A4-8E73-960E79F82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083-910D-487C-BB04-F487479D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94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294F1-2397-45B8-BBCD-D16FE080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C7E18-1775-4BBA-B1A0-FBCBD00C0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E9961-012D-4014-B763-703382E80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A18-85BE-4285-9993-3A2759DF5420}" type="datetimeFigureOut">
              <a:rPr lang="en-GB" smtClean="0"/>
              <a:t>22/08/2021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6AB0A-5AEB-44FB-9B02-90E20EBB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6208C-4016-46ED-83A4-3C94FBFE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083-910D-487C-BB04-F487479D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24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A9D75-091D-45B5-BA45-BE651D59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D91EB-4FD7-4D91-BA4A-965C9E6EB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576DF-4A87-4648-B3D0-B0CF7FC6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A18-85BE-4285-9993-3A2759DF5420}" type="datetimeFigureOut">
              <a:rPr lang="en-GB" smtClean="0"/>
              <a:t>22/08/2021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34241-A98C-45EF-B9B7-FF5250BC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2B58B-D780-4163-89DD-81C24926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083-910D-487C-BB04-F487479D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7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EEC8F-4615-492F-A2D0-2013CB329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59E60-B6A2-4E4D-87B2-D5025B537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53D12-4058-4718-B399-625F369B8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FE60A-A86A-4379-96FE-9B8A796E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A18-85BE-4285-9993-3A2759DF5420}" type="datetimeFigureOut">
              <a:rPr lang="en-GB" smtClean="0"/>
              <a:t>22/08/2021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ACFA5-5F98-4ADF-B597-4C491183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12C72-9E48-4A55-A33D-1F041385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083-910D-487C-BB04-F487479D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7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EDB9-EDDD-439D-9F3D-D6CA4CCB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B009B-14F3-468A-BEBA-EB897224B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F1DEE-9052-4F81-866E-76B1AB86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578FC8-C5CF-4278-B861-9D455AB7B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EEA1E-9B6E-44E6-B9EE-781B8C31B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A4115-8D21-475B-8E49-D836E24A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A18-85BE-4285-9993-3A2759DF5420}" type="datetimeFigureOut">
              <a:rPr lang="en-GB" smtClean="0"/>
              <a:t>22/08/2021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5FA94-834B-4A5B-9DA6-F40F36D4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40BD0-E217-4F36-B6AC-ACC4AA2F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083-910D-487C-BB04-F487479D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48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023D-C359-48AD-8536-BA1612286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41B32-CBFE-40CD-989B-01192D31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A18-85BE-4285-9993-3A2759DF5420}" type="datetimeFigureOut">
              <a:rPr lang="en-GB" smtClean="0"/>
              <a:t>22/08/2021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D193-016B-4829-91C7-19E898D56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92F4D-CDB3-41F0-A508-AA3C54CE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083-910D-487C-BB04-F487479D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57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9CF297-F9CF-4334-9E7F-F55BD56F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A18-85BE-4285-9993-3A2759DF5420}" type="datetimeFigureOut">
              <a:rPr lang="en-GB" smtClean="0"/>
              <a:t>22/08/2021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3344E6-3112-4F4C-9A59-5944211E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A7960-D3D0-4029-8A36-A87CF76A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083-910D-487C-BB04-F487479D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E13DE-6590-470E-90ED-1670B629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64A06-28DE-48A9-BC93-0EE9F6D18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69DF5-9FFB-4041-B707-2F3568BDD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1CCEB-EE7D-4632-BF92-93F214F2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A18-85BE-4285-9993-3A2759DF5420}" type="datetimeFigureOut">
              <a:rPr lang="en-GB" smtClean="0"/>
              <a:t>22/08/2021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80BB4-61FA-47CF-A20B-B5CE33A8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D021F-BDB6-4B2C-BB55-D002972F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083-910D-487C-BB04-F487479D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2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6FBD-4FEA-4C4B-8A48-C5316F85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B1DE3A-3C49-4443-A609-FFD25FDDA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B8205-30A5-4A5F-B6D9-82427FD4E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21FD9-1F74-4E73-97E7-40220FF9E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A18-85BE-4285-9993-3A2759DF5420}" type="datetimeFigureOut">
              <a:rPr lang="en-GB" smtClean="0"/>
              <a:t>22/08/2021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BE871-F125-4AA4-A59B-5358C3489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3E783-2D03-48E0-9088-B8817BF6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8083-910D-487C-BB04-F487479D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71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3893E8-8A57-4924-AFCC-A4B9F584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BC289-F955-44BA-BF2B-B75EDF2B2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307F3-42AE-4707-9DD1-E3839A1BC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B2A18-85BE-4285-9993-3A2759DF5420}" type="datetimeFigureOut">
              <a:rPr lang="en-GB" smtClean="0"/>
              <a:t>22/08/2021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ED794-AD9E-4A00-BFEC-B54DEC9FA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97FD4-401D-4692-8C47-D26268EA2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58083-910D-487C-BB04-F487479D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5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717FFE-27EC-4934-8624-4DC6D850E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260650"/>
            <a:ext cx="6840760" cy="504055"/>
          </a:xfrm>
        </p:spPr>
        <p:txBody>
          <a:bodyPr>
            <a:noAutofit/>
          </a:bodyPr>
          <a:lstStyle/>
          <a:p>
            <a:r>
              <a:rPr lang="en-GB" sz="2000" dirty="0"/>
              <a:t>Ongoing Achievement Record (OAR)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518678-0B1B-41F4-AC17-3CCE8675F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42" t="16558" r="33779" b="7230"/>
          <a:stretch/>
        </p:blipFill>
        <p:spPr>
          <a:xfrm>
            <a:off x="1919536" y="1052736"/>
            <a:ext cx="3528392" cy="5184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C2DA26-47C0-41F6-BC08-F750D116A8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7" t="15744" r="34250" b="8679"/>
          <a:stretch/>
        </p:blipFill>
        <p:spPr>
          <a:xfrm>
            <a:off x="5879976" y="1052737"/>
            <a:ext cx="3528392" cy="52500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6349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1CAB-77FD-4BC8-8AE0-71790062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080" y="6804"/>
            <a:ext cx="2101672" cy="74130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000" dirty="0"/>
              <a:t>Part 1 placement 1&amp;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6F3D4-BCBF-4792-BD33-0E2BB8557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15745" r="33463" b="13381"/>
          <a:stretch/>
        </p:blipFill>
        <p:spPr>
          <a:xfrm>
            <a:off x="1742205" y="874238"/>
            <a:ext cx="3576543" cy="4899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EDADC5-30D0-44AC-8F0C-086D95A450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20470" r="33463" b="8656"/>
          <a:stretch/>
        </p:blipFill>
        <p:spPr>
          <a:xfrm>
            <a:off x="4852588" y="44625"/>
            <a:ext cx="3168352" cy="4426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A0336F-CC2F-4D99-8019-8147CF6E63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62" t="27556" r="34250" b="18107"/>
          <a:stretch/>
        </p:blipFill>
        <p:spPr>
          <a:xfrm>
            <a:off x="7493823" y="2019477"/>
            <a:ext cx="3312368" cy="411484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87C103-2114-4877-8EAF-E5DC901E4E28}"/>
              </a:ext>
            </a:extLst>
          </p:cNvPr>
          <p:cNvSpPr/>
          <p:nvPr/>
        </p:nvSpPr>
        <p:spPr>
          <a:xfrm>
            <a:off x="8020942" y="188640"/>
            <a:ext cx="2467537" cy="1107159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Ensure these parts are signed at the end placement (Part 1</a:t>
            </a:r>
            <a:r>
              <a:rPr lang="en-GB" dirty="0"/>
              <a:t>) </a:t>
            </a:r>
          </a:p>
          <a:p>
            <a:pPr algn="ctr"/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A03A83-40E4-48DF-B78E-A58EDB4F53CC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863753" y="742220"/>
            <a:ext cx="4157188" cy="2038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4380A5-5C39-495E-B531-FEEE414E04E8}"/>
              </a:ext>
            </a:extLst>
          </p:cNvPr>
          <p:cNvCxnSpPr>
            <a:cxnSpLocks/>
          </p:cNvCxnSpPr>
          <p:nvPr/>
        </p:nvCxnSpPr>
        <p:spPr>
          <a:xfrm flipH="1">
            <a:off x="6960096" y="1278461"/>
            <a:ext cx="1413794" cy="934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FD98BC-C427-4F9D-845B-EAA2C2A697C6}"/>
              </a:ext>
            </a:extLst>
          </p:cNvPr>
          <p:cNvCxnSpPr>
            <a:cxnSpLocks/>
          </p:cNvCxnSpPr>
          <p:nvPr/>
        </p:nvCxnSpPr>
        <p:spPr>
          <a:xfrm>
            <a:off x="9480376" y="1289891"/>
            <a:ext cx="0" cy="289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5406623-524B-4E3F-A54E-3E12703C84BF}"/>
              </a:ext>
            </a:extLst>
          </p:cNvPr>
          <p:cNvSpPr/>
          <p:nvPr/>
        </p:nvSpPr>
        <p:spPr>
          <a:xfrm>
            <a:off x="2558706" y="748106"/>
            <a:ext cx="1940932" cy="5417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C033964-CF5C-4408-9EBD-8C9A869E5A45}"/>
              </a:ext>
            </a:extLst>
          </p:cNvPr>
          <p:cNvSpPr/>
          <p:nvPr/>
        </p:nvSpPr>
        <p:spPr>
          <a:xfrm>
            <a:off x="5379005" y="-80092"/>
            <a:ext cx="1940932" cy="5417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D26A29D-B741-42DB-9406-5775381EBAE6}"/>
              </a:ext>
            </a:extLst>
          </p:cNvPr>
          <p:cNvSpPr/>
          <p:nvPr/>
        </p:nvSpPr>
        <p:spPr>
          <a:xfrm>
            <a:off x="8039310" y="1849650"/>
            <a:ext cx="1940932" cy="5417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8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3C383-9EA5-4565-A717-0D040A52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1" y="116632"/>
            <a:ext cx="2984493" cy="392232"/>
          </a:xfrm>
        </p:spPr>
        <p:txBody>
          <a:bodyPr>
            <a:normAutofit/>
          </a:bodyPr>
          <a:lstStyle/>
          <a:p>
            <a:r>
              <a:rPr lang="en-GB" sz="2000" dirty="0"/>
              <a:t>Part 2 placement 1 &amp;2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018920-60BC-4590-8A6C-3ECA56A65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15744" r="33463" b="18107"/>
          <a:stretch/>
        </p:blipFill>
        <p:spPr>
          <a:xfrm>
            <a:off x="1559496" y="1121610"/>
            <a:ext cx="3744416" cy="4876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2F643-F60E-4B02-9C38-47277B0A2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21651" r="33463" b="8656"/>
          <a:stretch/>
        </p:blipFill>
        <p:spPr>
          <a:xfrm>
            <a:off x="4943873" y="44624"/>
            <a:ext cx="3253785" cy="4464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586E9B-226F-486F-9AAE-64A2C5B1E9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87" t="33462" r="34250" b="13382"/>
          <a:stretch/>
        </p:blipFill>
        <p:spPr>
          <a:xfrm>
            <a:off x="7464152" y="2708920"/>
            <a:ext cx="3096344" cy="324036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AF1A715-F86D-45E4-8A89-ED621D8DAF18}"/>
              </a:ext>
            </a:extLst>
          </p:cNvPr>
          <p:cNvSpPr/>
          <p:nvPr/>
        </p:nvSpPr>
        <p:spPr>
          <a:xfrm>
            <a:off x="5495312" y="-32920"/>
            <a:ext cx="1940932" cy="5417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81D296-C284-4C86-B635-61C63DBDEF85}"/>
              </a:ext>
            </a:extLst>
          </p:cNvPr>
          <p:cNvSpPr/>
          <p:nvPr/>
        </p:nvSpPr>
        <p:spPr>
          <a:xfrm>
            <a:off x="2573140" y="1037699"/>
            <a:ext cx="1940932" cy="5417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5E08B0-458C-4556-A3B9-7B2E4D9AB982}"/>
              </a:ext>
            </a:extLst>
          </p:cNvPr>
          <p:cNvSpPr/>
          <p:nvPr/>
        </p:nvSpPr>
        <p:spPr>
          <a:xfrm>
            <a:off x="8041858" y="2564904"/>
            <a:ext cx="1940932" cy="5417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11B4206-5E22-41BA-82D5-15561C3B1643}"/>
              </a:ext>
            </a:extLst>
          </p:cNvPr>
          <p:cNvCxnSpPr>
            <a:cxnSpLocks/>
          </p:cNvCxnSpPr>
          <p:nvPr/>
        </p:nvCxnSpPr>
        <p:spPr>
          <a:xfrm flipH="1">
            <a:off x="3543606" y="908720"/>
            <a:ext cx="4477334" cy="2520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13D5464-0616-4905-96A9-97A751B2BFAF}"/>
              </a:ext>
            </a:extLst>
          </p:cNvPr>
          <p:cNvSpPr/>
          <p:nvPr/>
        </p:nvSpPr>
        <p:spPr>
          <a:xfrm>
            <a:off x="8031545" y="306529"/>
            <a:ext cx="2725647" cy="1089820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YEAR 2 </a:t>
            </a:r>
            <a:r>
              <a:rPr lang="en-GB" dirty="0">
                <a:solidFill>
                  <a:schemeClr val="tx1"/>
                </a:solidFill>
              </a:rPr>
              <a:t>Ensure these parts are signed at the end placement (Part 2) </a:t>
            </a:r>
          </a:p>
          <a:p>
            <a:pPr algn="ctr"/>
            <a:endParaRPr lang="en-GB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69BAE3-9C40-4EE8-9875-19E69CF5E8E7}"/>
              </a:ext>
            </a:extLst>
          </p:cNvPr>
          <p:cNvCxnSpPr/>
          <p:nvPr/>
        </p:nvCxnSpPr>
        <p:spPr>
          <a:xfrm>
            <a:off x="8904312" y="1278460"/>
            <a:ext cx="0" cy="2654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A49A18B-2AF2-4030-9EF1-38A277352FA9}"/>
              </a:ext>
            </a:extLst>
          </p:cNvPr>
          <p:cNvCxnSpPr/>
          <p:nvPr/>
        </p:nvCxnSpPr>
        <p:spPr>
          <a:xfrm flipH="1">
            <a:off x="7176120" y="1196752"/>
            <a:ext cx="865738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43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9FFF2-3198-444A-9A86-883A1940D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5" y="188640"/>
            <a:ext cx="3056501" cy="392232"/>
          </a:xfrm>
        </p:spPr>
        <p:txBody>
          <a:bodyPr>
            <a:normAutofit/>
          </a:bodyPr>
          <a:lstStyle/>
          <a:p>
            <a:r>
              <a:rPr lang="en-GB" sz="2000" dirty="0"/>
              <a:t>Part 3 placement 1&amp;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FB9E9-6FF3-4B47-8639-7D3E9D20A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23" t="13382" r="37251" b="15628"/>
          <a:stretch/>
        </p:blipFill>
        <p:spPr>
          <a:xfrm>
            <a:off x="1552647" y="1486588"/>
            <a:ext cx="3312368" cy="5152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18E1FD-087A-44E5-AEDA-2B7F747040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17" t="15745" r="37045" b="13628"/>
          <a:stretch/>
        </p:blipFill>
        <p:spPr>
          <a:xfrm>
            <a:off x="4799856" y="62960"/>
            <a:ext cx="3364094" cy="5238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C43851-2564-47DC-B70B-8EE7DAEB1B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87" t="16925" r="36613" b="11641"/>
          <a:stretch/>
        </p:blipFill>
        <p:spPr>
          <a:xfrm>
            <a:off x="7536160" y="2074705"/>
            <a:ext cx="3211434" cy="472033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050CCD-F909-47B4-8D1A-45CC2D0D67DA}"/>
              </a:ext>
            </a:extLst>
          </p:cNvPr>
          <p:cNvCxnSpPr>
            <a:cxnSpLocks/>
          </p:cNvCxnSpPr>
          <p:nvPr/>
        </p:nvCxnSpPr>
        <p:spPr>
          <a:xfrm flipH="1">
            <a:off x="4637874" y="1052737"/>
            <a:ext cx="3630244" cy="2734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6981FB-6565-4A4A-A572-8996C38E5E52}"/>
              </a:ext>
            </a:extLst>
          </p:cNvPr>
          <p:cNvCxnSpPr>
            <a:cxnSpLocks/>
          </p:cNvCxnSpPr>
          <p:nvPr/>
        </p:nvCxnSpPr>
        <p:spPr>
          <a:xfrm flipH="1">
            <a:off x="6672064" y="1268760"/>
            <a:ext cx="2016224" cy="2160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A6326F-F5F2-47C1-AD94-C3A1091D1F26}"/>
              </a:ext>
            </a:extLst>
          </p:cNvPr>
          <p:cNvCxnSpPr>
            <a:cxnSpLocks/>
          </p:cNvCxnSpPr>
          <p:nvPr/>
        </p:nvCxnSpPr>
        <p:spPr>
          <a:xfrm>
            <a:off x="9176381" y="1268760"/>
            <a:ext cx="86341" cy="3187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A03556A-A27E-4D8E-9D16-51C68CC3174A}"/>
              </a:ext>
            </a:extLst>
          </p:cNvPr>
          <p:cNvSpPr/>
          <p:nvPr/>
        </p:nvSpPr>
        <p:spPr>
          <a:xfrm>
            <a:off x="8268119" y="267710"/>
            <a:ext cx="2292377" cy="1285355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12000">
                <a:srgbClr val="FFFFCC">
                  <a:lumMod val="91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noFill/>
              </a:rPr>
              <a:t>Ensure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CCB0C0-8688-4B06-B4D3-D23140253A11}"/>
              </a:ext>
            </a:extLst>
          </p:cNvPr>
          <p:cNvSpPr txBox="1"/>
          <p:nvPr/>
        </p:nvSpPr>
        <p:spPr>
          <a:xfrm>
            <a:off x="8334880" y="306570"/>
            <a:ext cx="20162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u="sng" dirty="0"/>
              <a:t>YEAR 3 </a:t>
            </a:r>
            <a:r>
              <a:rPr lang="en-GB" sz="1500" dirty="0"/>
              <a:t>Ensure these parts are </a:t>
            </a:r>
          </a:p>
          <a:p>
            <a:r>
              <a:rPr lang="en-GB" sz="1500" dirty="0"/>
              <a:t>signed a the end of </a:t>
            </a:r>
          </a:p>
          <a:p>
            <a:r>
              <a:rPr lang="en-GB" sz="1500" dirty="0"/>
              <a:t>placement 1 &amp;2 (Part 2)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C73D629-36AF-4AD6-85C3-85456587E6EA}"/>
              </a:ext>
            </a:extLst>
          </p:cNvPr>
          <p:cNvSpPr/>
          <p:nvPr/>
        </p:nvSpPr>
        <p:spPr>
          <a:xfrm>
            <a:off x="6023992" y="62960"/>
            <a:ext cx="1512168" cy="3417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9E7643D-8177-4222-A5DD-FC20188BF200}"/>
              </a:ext>
            </a:extLst>
          </p:cNvPr>
          <p:cNvSpPr/>
          <p:nvPr/>
        </p:nvSpPr>
        <p:spPr>
          <a:xfrm>
            <a:off x="8464117" y="2004360"/>
            <a:ext cx="1616135" cy="3417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F920B3-239E-4B24-97F5-5D277D77C784}"/>
              </a:ext>
            </a:extLst>
          </p:cNvPr>
          <p:cNvSpPr/>
          <p:nvPr/>
        </p:nvSpPr>
        <p:spPr>
          <a:xfrm>
            <a:off x="2532033" y="1464497"/>
            <a:ext cx="1616135" cy="3417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6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86C9EF-D716-4C86-8721-E5F537962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6" t="13382" r="30312" b="9837"/>
          <a:stretch/>
        </p:blipFill>
        <p:spPr>
          <a:xfrm>
            <a:off x="2166738" y="980728"/>
            <a:ext cx="3672408" cy="4680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8D62FE-E38C-480B-8A60-284280E3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7" y="260649"/>
            <a:ext cx="7232965" cy="392231"/>
          </a:xfrm>
        </p:spPr>
        <p:txBody>
          <a:bodyPr>
            <a:normAutofit/>
          </a:bodyPr>
          <a:lstStyle/>
          <a:p>
            <a:r>
              <a:rPr lang="en-GB" sz="2000" dirty="0"/>
              <a:t>ongoing Achievement Record (OAR) year 2 &amp;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945B2-9906-433A-8437-6F969E8C8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78" t="16926" r="32697" b="5113"/>
          <a:stretch/>
        </p:blipFill>
        <p:spPr>
          <a:xfrm>
            <a:off x="5269082" y="1196752"/>
            <a:ext cx="3312368" cy="475252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F6329D-652F-48E0-B672-B4645F14AF50}"/>
              </a:ext>
            </a:extLst>
          </p:cNvPr>
          <p:cNvSpPr/>
          <p:nvPr/>
        </p:nvSpPr>
        <p:spPr>
          <a:xfrm>
            <a:off x="4956693" y="2312480"/>
            <a:ext cx="1940932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F465F3-DEDD-4943-8DE6-16382B82FBAD}"/>
              </a:ext>
            </a:extLst>
          </p:cNvPr>
          <p:cNvSpPr/>
          <p:nvPr/>
        </p:nvSpPr>
        <p:spPr>
          <a:xfrm>
            <a:off x="1893661" y="1313352"/>
            <a:ext cx="1584176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94DC20-7568-4D41-986C-81320C1D1A24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1943374" y="1989442"/>
            <a:ext cx="182284" cy="3743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972658-4FE3-44E9-BBA0-331B3D5B6885}"/>
              </a:ext>
            </a:extLst>
          </p:cNvPr>
          <p:cNvCxnSpPr>
            <a:cxnSpLocks/>
          </p:cNvCxnSpPr>
          <p:nvPr/>
        </p:nvCxnSpPr>
        <p:spPr>
          <a:xfrm flipH="1">
            <a:off x="6096001" y="3320592"/>
            <a:ext cx="23509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D60566-8755-4C75-A710-E55136ACDC64}"/>
              </a:ext>
            </a:extLst>
          </p:cNvPr>
          <p:cNvCxnSpPr/>
          <p:nvPr/>
        </p:nvCxnSpPr>
        <p:spPr>
          <a:xfrm flipH="1" flipV="1">
            <a:off x="6888088" y="2852936"/>
            <a:ext cx="158417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A7ADAA7-A6C5-4CF1-BA84-286573BEEF7D}"/>
              </a:ext>
            </a:extLst>
          </p:cNvPr>
          <p:cNvSpPr/>
          <p:nvPr/>
        </p:nvSpPr>
        <p:spPr>
          <a:xfrm>
            <a:off x="1919536" y="5680028"/>
            <a:ext cx="2232248" cy="1196752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12000">
                <a:srgbClr val="FFFFCC">
                  <a:lumMod val="91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u="sng" dirty="0"/>
              <a:t>PART 2 </a:t>
            </a:r>
            <a:r>
              <a:rPr lang="en-GB" dirty="0"/>
              <a:t>Ensure Basic Life Support and Maternity Unit is completed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B123ECC-8A37-4126-94C4-BAE6CC88B842}"/>
              </a:ext>
            </a:extLst>
          </p:cNvPr>
          <p:cNvSpPr/>
          <p:nvPr/>
        </p:nvSpPr>
        <p:spPr>
          <a:xfrm>
            <a:off x="8420519" y="2580470"/>
            <a:ext cx="1952177" cy="1208570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12000">
                <a:srgbClr val="FFFFCC">
                  <a:lumMod val="91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u="sng"/>
              <a:t>PART 3 </a:t>
            </a:r>
            <a:r>
              <a:rPr lang="en-GB"/>
              <a:t>Ensure Medsafe and marks are entered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94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4AD4-7A51-4964-AC4D-4293A842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1" y="14692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GB" dirty="0"/>
              <a:t>Year 3 final signoff in oar booklet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5B11B-ACA3-4C9E-BE02-58BCCCC5D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19288" r="34250" b="16925"/>
          <a:stretch/>
        </p:blipFill>
        <p:spPr>
          <a:xfrm>
            <a:off x="6456040" y="836712"/>
            <a:ext cx="3600400" cy="4629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3338D6-65B7-4C3C-A4EE-464085D59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1484784"/>
            <a:ext cx="4176122" cy="32250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6A5866F-52C4-49AE-A928-A0556BFDF748}"/>
              </a:ext>
            </a:extLst>
          </p:cNvPr>
          <p:cNvSpPr/>
          <p:nvPr/>
        </p:nvSpPr>
        <p:spPr>
          <a:xfrm>
            <a:off x="1775520" y="2492896"/>
            <a:ext cx="1940932" cy="5417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7F453D-DF33-428F-BCF9-72ED232F5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986" y="3470116"/>
            <a:ext cx="158510" cy="173751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501A6C-51B0-4F35-ACCC-884C8AFED270}"/>
              </a:ext>
            </a:extLst>
          </p:cNvPr>
          <p:cNvCxnSpPr>
            <a:cxnSpLocks/>
          </p:cNvCxnSpPr>
          <p:nvPr/>
        </p:nvCxnSpPr>
        <p:spPr>
          <a:xfrm flipH="1">
            <a:off x="6384032" y="3717032"/>
            <a:ext cx="1224136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4D09884-2BB8-4756-9553-D24EDDAF244C}"/>
              </a:ext>
            </a:extLst>
          </p:cNvPr>
          <p:cNvSpPr/>
          <p:nvPr/>
        </p:nvSpPr>
        <p:spPr>
          <a:xfrm>
            <a:off x="2495600" y="5207626"/>
            <a:ext cx="2067970" cy="1228792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12000">
                <a:srgbClr val="FFFFCC">
                  <a:lumMod val="91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u="sng" dirty="0"/>
              <a:t>YEAR 3 </a:t>
            </a:r>
            <a:r>
              <a:rPr lang="en-GB" dirty="0"/>
              <a:t>Ensure these parts are signed at the end of placement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723C21-9397-4F9E-8E4E-EF56D8125702}"/>
              </a:ext>
            </a:extLst>
          </p:cNvPr>
          <p:cNvSpPr/>
          <p:nvPr/>
        </p:nvSpPr>
        <p:spPr>
          <a:xfrm>
            <a:off x="6384033" y="5398183"/>
            <a:ext cx="1980543" cy="968437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12000">
                <a:srgbClr val="FFFFCC">
                  <a:lumMod val="91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u="sng" dirty="0"/>
              <a:t>YEAR 3 </a:t>
            </a:r>
            <a:r>
              <a:rPr lang="en-GB" dirty="0"/>
              <a:t>Final Signoff by PA </a:t>
            </a:r>
          </a:p>
        </p:txBody>
      </p:sp>
    </p:spTree>
    <p:extLst>
      <p:ext uri="{BB962C8B-B14F-4D97-AF65-F5344CB8AC3E}">
        <p14:creationId xmlns:p14="http://schemas.microsoft.com/office/powerpoint/2010/main" val="805743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Ongoing Achievement Record (OAR) </vt:lpstr>
      <vt:lpstr>Part 1 placement 1&amp; 2</vt:lpstr>
      <vt:lpstr>Part 2 placement 1 &amp;2 </vt:lpstr>
      <vt:lpstr>Part 3 placement 1&amp; 2</vt:lpstr>
      <vt:lpstr>ongoing Achievement Record (OAR) year 2 &amp; 3</vt:lpstr>
      <vt:lpstr>Year 3 final signoff in oar booklet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Ongoing Achievement Record (OAR) </dc:title>
  <dc:creator>Sush Calleemallay (student)</dc:creator>
  <cp:lastModifiedBy>Sush Calleemallay (student)</cp:lastModifiedBy>
  <cp:revision>1</cp:revision>
  <dcterms:created xsi:type="dcterms:W3CDTF">2021-08-22T15:29:56Z</dcterms:created>
  <dcterms:modified xsi:type="dcterms:W3CDTF">2021-08-22T15:31:10Z</dcterms:modified>
</cp:coreProperties>
</file>