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15_14F08CEE.xml" ContentType="application/vnd.ms-powerpoint.comments+xml"/>
  <Override PartName="/ppt/notesSlides/notesSlide2.xml" ContentType="application/vnd.openxmlformats-officedocument.presentationml.notesSlide+xml"/>
  <Override PartName="/ppt/comments/modernComment_11C_158E7649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48"/>
  </p:notesMasterIdLst>
  <p:sldIdLst>
    <p:sldId id="256" r:id="rId5"/>
    <p:sldId id="280" r:id="rId6"/>
    <p:sldId id="257" r:id="rId7"/>
    <p:sldId id="269" r:id="rId8"/>
    <p:sldId id="259" r:id="rId9"/>
    <p:sldId id="290" r:id="rId10"/>
    <p:sldId id="293" r:id="rId11"/>
    <p:sldId id="258" r:id="rId12"/>
    <p:sldId id="300" r:id="rId13"/>
    <p:sldId id="301" r:id="rId14"/>
    <p:sldId id="297" r:id="rId15"/>
    <p:sldId id="260" r:id="rId16"/>
    <p:sldId id="261" r:id="rId17"/>
    <p:sldId id="276" r:id="rId18"/>
    <p:sldId id="262" r:id="rId19"/>
    <p:sldId id="263" r:id="rId20"/>
    <p:sldId id="265" r:id="rId21"/>
    <p:sldId id="266" r:id="rId22"/>
    <p:sldId id="267" r:id="rId23"/>
    <p:sldId id="268" r:id="rId24"/>
    <p:sldId id="270" r:id="rId25"/>
    <p:sldId id="287" r:id="rId26"/>
    <p:sldId id="272" r:id="rId27"/>
    <p:sldId id="298" r:id="rId28"/>
    <p:sldId id="305" r:id="rId29"/>
    <p:sldId id="306" r:id="rId30"/>
    <p:sldId id="283" r:id="rId31"/>
    <p:sldId id="289" r:id="rId32"/>
    <p:sldId id="281" r:id="rId33"/>
    <p:sldId id="288" r:id="rId34"/>
    <p:sldId id="291" r:id="rId35"/>
    <p:sldId id="296" r:id="rId36"/>
    <p:sldId id="277" r:id="rId37"/>
    <p:sldId id="286" r:id="rId38"/>
    <p:sldId id="302" r:id="rId39"/>
    <p:sldId id="284" r:id="rId40"/>
    <p:sldId id="275" r:id="rId41"/>
    <p:sldId id="294" r:id="rId42"/>
    <p:sldId id="285" r:id="rId43"/>
    <p:sldId id="278" r:id="rId44"/>
    <p:sldId id="282" r:id="rId45"/>
    <p:sldId id="303" r:id="rId46"/>
    <p:sldId id="30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60082D-3FCA-AEE4-5F58-F7F108F962AD}" name="Anthony" initials="A" userId="Anthony" providerId="None"/>
  <p188:author id="{96FC592E-FC92-B0FF-01E1-B53ABB855E8B}" name="Will Freeman (student)" initials="W(" userId="S::w.freeman1@uni.brighton.ac.uk::2a303f88-3e45-45cd-93fc-b6ce22de021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9CA071-ED8A-4746-9F94-977E351F9717}" v="29" dt="2022-05-11T08:39:47.728"/>
    <p1510:client id="{11C0E94F-25BE-4A99-96F8-EA55A98CB3B3}" v="2" dt="2022-05-13T13:19:11.391"/>
    <p1510:client id="{11C38D1A-95DC-45AC-8781-8298BB60218B}" v="1" dt="2022-05-12T17:18:14.510"/>
    <p1510:client id="{386802A4-871E-46C1-A250-F40B1B634E6D}" v="8" dt="2022-05-11T10:53:04.513"/>
    <p1510:client id="{3D96F01E-F9EA-0BC8-3EA9-3C20A398985A}" v="80" dt="2022-05-12T19:47:46.611"/>
    <p1510:client id="{3E16F17D-6C11-AE5B-73D2-EB006BF600B1}" v="5737" dt="2022-05-11T00:39:25.732"/>
    <p1510:client id="{3FF48A7E-BFAA-4A54-89CB-FB3375873443}" v="37" dt="2022-05-11T07:45:51.222"/>
    <p1510:client id="{48F7CD6D-E5A0-5028-13CD-2DBAB6FF5B54}" v="292" dt="2022-05-11T02:36:24.433"/>
    <p1510:client id="{56ED22C8-31F8-4C00-84E7-642C223F5BAA}" v="5" dt="2022-05-13T06:27:38.603"/>
    <p1510:client id="{5C0F1FDD-99C0-4467-A612-AEFDACA0D92E}" v="13" dt="2022-05-11T08:51:36.842"/>
    <p1510:client id="{7F8FD332-1B20-44AA-A602-07F050853D45}" v="8" dt="2022-05-11T08:12:41.183"/>
    <p1510:client id="{8BE77715-2DD0-420E-B605-F66BB3ADDEB5}" v="8" dt="2022-05-11T10:43:29.362"/>
    <p1510:client id="{99CDE103-7786-4D6D-8E08-119487D79823}" v="2" dt="2022-05-11T11:08:48.635"/>
    <p1510:client id="{A8FD6C32-EC51-41FE-A278-57B2897C0563}" v="3680" dt="2022-05-11T23:31:34.792"/>
    <p1510:client id="{ADD06D6F-D9DA-4E62-AB04-573362DFBFF0}" v="27" dt="2022-05-11T10:49:18.895"/>
    <p1510:client id="{CAA960F8-27F4-442E-9FD7-339367C3F0C4}" v="9" dt="2022-05-11T11:11:54.067"/>
    <p1510:client id="{CB86050A-F189-4CE3-99FC-6074225B87FD}" v="488" dt="2022-05-11T07:33:35.354"/>
    <p1510:client id="{E4244C64-356D-4EC9-A48C-CD692656987E}" v="2" dt="2022-05-13T13:22:05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Griffin (student)" userId="S::s.griffin4@uni.brighton.ac.uk::9e5d71a9-1510-45a5-bd9f-aff4de05ae12" providerId="AD" clId="Web-{8D40E9BB-030F-492C-B924-CDEDD1215DF0}"/>
    <pc:docChg chg="modSld">
      <pc:chgData name="Scott Griffin (student)" userId="S::s.griffin4@uni.brighton.ac.uk::9e5d71a9-1510-45a5-bd9f-aff4de05ae12" providerId="AD" clId="Web-{8D40E9BB-030F-492C-B924-CDEDD1215DF0}" dt="2022-05-06T12:55:31.028" v="12" actId="20577"/>
      <pc:docMkLst>
        <pc:docMk/>
      </pc:docMkLst>
      <pc:sldChg chg="addSp modSp">
        <pc:chgData name="Scott Griffin (student)" userId="S::s.griffin4@uni.brighton.ac.uk::9e5d71a9-1510-45a5-bd9f-aff4de05ae12" providerId="AD" clId="Web-{8D40E9BB-030F-492C-B924-CDEDD1215DF0}" dt="2022-05-06T12:55:31.028" v="12" actId="20577"/>
        <pc:sldMkLst>
          <pc:docMk/>
          <pc:sldMk cId="3141798609" sldId="259"/>
        </pc:sldMkLst>
        <pc:spChg chg="add mod">
          <ac:chgData name="Scott Griffin (student)" userId="S::s.griffin4@uni.brighton.ac.uk::9e5d71a9-1510-45a5-bd9f-aff4de05ae12" providerId="AD" clId="Web-{8D40E9BB-030F-492C-B924-CDEDD1215DF0}" dt="2022-05-06T12:55:31.028" v="12" actId="20577"/>
          <ac:spMkLst>
            <pc:docMk/>
            <pc:sldMk cId="3141798609" sldId="259"/>
            <ac:spMk id="7" creationId="{C2E1F4A8-E917-3B73-8C9D-E71F01A392A7}"/>
          </ac:spMkLst>
        </pc:spChg>
        <pc:picChg chg="add mod">
          <ac:chgData name="Scott Griffin (student)" userId="S::s.griffin4@uni.brighton.ac.uk::9e5d71a9-1510-45a5-bd9f-aff4de05ae12" providerId="AD" clId="Web-{8D40E9BB-030F-492C-B924-CDEDD1215DF0}" dt="2022-05-06T12:55:12.902" v="2" actId="14100"/>
          <ac:picMkLst>
            <pc:docMk/>
            <pc:sldMk cId="3141798609" sldId="259"/>
            <ac:picMk id="6" creationId="{32424BF8-5060-DE84-77D6-C2F9FC75DA81}"/>
          </ac:picMkLst>
        </pc:picChg>
      </pc:sldChg>
    </pc:docChg>
  </pc:docChgLst>
  <pc:docChgLst>
    <pc:chgData name="Scott Griffin (student)" userId="S::s.griffin4@uni.brighton.ac.uk::9e5d71a9-1510-45a5-bd9f-aff4de05ae12" providerId="AD" clId="Web-{F9E2599E-DBA3-471D-8FB3-746D57AFA758}"/>
    <pc:docChg chg="addSld modSld">
      <pc:chgData name="Scott Griffin (student)" userId="S::s.griffin4@uni.brighton.ac.uk::9e5d71a9-1510-45a5-bd9f-aff4de05ae12" providerId="AD" clId="Web-{F9E2599E-DBA3-471D-8FB3-746D57AFA758}" dt="2022-05-02T12:24:25.901" v="23" actId="20577"/>
      <pc:docMkLst>
        <pc:docMk/>
      </pc:docMkLst>
      <pc:sldChg chg="modSp">
        <pc:chgData name="Scott Griffin (student)" userId="S::s.griffin4@uni.brighton.ac.uk::9e5d71a9-1510-45a5-bd9f-aff4de05ae12" providerId="AD" clId="Web-{F9E2599E-DBA3-471D-8FB3-746D57AFA758}" dt="2022-05-02T12:24:13.463" v="4" actId="20577"/>
        <pc:sldMkLst>
          <pc:docMk/>
          <pc:sldMk cId="4032211400" sldId="274"/>
        </pc:sldMkLst>
        <pc:spChg chg="mod">
          <ac:chgData name="Scott Griffin (student)" userId="S::s.griffin4@uni.brighton.ac.uk::9e5d71a9-1510-45a5-bd9f-aff4de05ae12" providerId="AD" clId="Web-{F9E2599E-DBA3-471D-8FB3-746D57AFA758}" dt="2022-05-02T12:24:13.463" v="4" actId="20577"/>
          <ac:spMkLst>
            <pc:docMk/>
            <pc:sldMk cId="4032211400" sldId="274"/>
            <ac:spMk id="3" creationId="{31605E0F-59C6-8C39-123D-998D869D0ABE}"/>
          </ac:spMkLst>
        </pc:spChg>
      </pc:sldChg>
      <pc:sldChg chg="modSp new">
        <pc:chgData name="Scott Griffin (student)" userId="S::s.griffin4@uni.brighton.ac.uk::9e5d71a9-1510-45a5-bd9f-aff4de05ae12" providerId="AD" clId="Web-{F9E2599E-DBA3-471D-8FB3-746D57AFA758}" dt="2022-05-02T12:24:25.901" v="23" actId="20577"/>
        <pc:sldMkLst>
          <pc:docMk/>
          <pc:sldMk cId="3738866859" sldId="275"/>
        </pc:sldMkLst>
        <pc:spChg chg="mod">
          <ac:chgData name="Scott Griffin (student)" userId="S::s.griffin4@uni.brighton.ac.uk::9e5d71a9-1510-45a5-bd9f-aff4de05ae12" providerId="AD" clId="Web-{F9E2599E-DBA3-471D-8FB3-746D57AFA758}" dt="2022-05-02T12:24:25.901" v="23" actId="20577"/>
          <ac:spMkLst>
            <pc:docMk/>
            <pc:sldMk cId="3738866859" sldId="275"/>
            <ac:spMk id="2" creationId="{C9282C33-BC91-68A4-5FD7-7CBEF4B508C7}"/>
          </ac:spMkLst>
        </pc:spChg>
      </pc:sldChg>
    </pc:docChg>
  </pc:docChgLst>
  <pc:docChgLst>
    <pc:chgData name="Scott Griffin (student)" userId="S::s.griffin4@uni.brighton.ac.uk::9e5d71a9-1510-45a5-bd9f-aff4de05ae12" providerId="AD" clId="Web-{00DA42D3-B9C6-4169-9B49-868A2F4506BE}"/>
    <pc:docChg chg="modSld">
      <pc:chgData name="Scott Griffin (student)" userId="S::s.griffin4@uni.brighton.ac.uk::9e5d71a9-1510-45a5-bd9f-aff4de05ae12" providerId="AD" clId="Web-{00DA42D3-B9C6-4169-9B49-868A2F4506BE}" dt="2022-05-02T10:55:29.484" v="4" actId="1076"/>
      <pc:docMkLst>
        <pc:docMk/>
      </pc:docMkLst>
      <pc:sldChg chg="addSp modSp">
        <pc:chgData name="Scott Griffin (student)" userId="S::s.griffin4@uni.brighton.ac.uk::9e5d71a9-1510-45a5-bd9f-aff4de05ae12" providerId="AD" clId="Web-{00DA42D3-B9C6-4169-9B49-868A2F4506BE}" dt="2022-05-02T10:55:29.484" v="4" actId="1076"/>
        <pc:sldMkLst>
          <pc:docMk/>
          <pc:sldMk cId="109857222" sldId="256"/>
        </pc:sldMkLst>
        <pc:spChg chg="mod">
          <ac:chgData name="Scott Griffin (student)" userId="S::s.griffin4@uni.brighton.ac.uk::9e5d71a9-1510-45a5-bd9f-aff4de05ae12" providerId="AD" clId="Web-{00DA42D3-B9C6-4169-9B49-868A2F4506BE}" dt="2022-05-02T10:55:26.468" v="3" actId="1410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cott Griffin (student)" userId="S::s.griffin4@uni.brighton.ac.uk::9e5d71a9-1510-45a5-bd9f-aff4de05ae12" providerId="AD" clId="Web-{00DA42D3-B9C6-4169-9B49-868A2F4506BE}" dt="2022-05-02T10:55:29.484" v="4" actId="1076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Scott Griffin (student)" userId="S::s.griffin4@uni.brighton.ac.uk::9e5d71a9-1510-45a5-bd9f-aff4de05ae12" providerId="AD" clId="Web-{00DA42D3-B9C6-4169-9B49-868A2F4506BE}" dt="2022-05-02T10:55:13.671" v="2" actId="1076"/>
          <ac:spMkLst>
            <pc:docMk/>
            <pc:sldMk cId="109857222" sldId="256"/>
            <ac:spMk id="4" creationId="{041DDCBF-254A-E542-6182-DBC3C233FCE3}"/>
          </ac:spMkLst>
        </pc:spChg>
      </pc:sldChg>
    </pc:docChg>
  </pc:docChgLst>
  <pc:docChgLst>
    <pc:chgData name="Scott Griffin (student)" userId="S::s.griffin4@uni.brighton.ac.uk::9e5d71a9-1510-45a5-bd9f-aff4de05ae12" providerId="AD" clId="Web-{CB86050A-F189-4CE3-99FC-6074225B87FD}"/>
    <pc:docChg chg="modSld">
      <pc:chgData name="Scott Griffin (student)" userId="S::s.griffin4@uni.brighton.ac.uk::9e5d71a9-1510-45a5-bd9f-aff4de05ae12" providerId="AD" clId="Web-{CB86050A-F189-4CE3-99FC-6074225B87FD}" dt="2022-05-11T07:33:35.354" v="294" actId="1076"/>
      <pc:docMkLst>
        <pc:docMk/>
      </pc:docMkLst>
      <pc:sldChg chg="addSp modSp">
        <pc:chgData name="Scott Griffin (student)" userId="S::s.griffin4@uni.brighton.ac.uk::9e5d71a9-1510-45a5-bd9f-aff4de05ae12" providerId="AD" clId="Web-{CB86050A-F189-4CE3-99FC-6074225B87FD}" dt="2022-05-11T07:33:35.354" v="294" actId="1076"/>
        <pc:sldMkLst>
          <pc:docMk/>
          <pc:sldMk cId="361657929" sldId="284"/>
        </pc:sldMkLst>
        <pc:spChg chg="mod">
          <ac:chgData name="Scott Griffin (student)" userId="S::s.griffin4@uni.brighton.ac.uk::9e5d71a9-1510-45a5-bd9f-aff4de05ae12" providerId="AD" clId="Web-{CB86050A-F189-4CE3-99FC-6074225B87FD}" dt="2022-05-11T07:33:35.354" v="294" actId="1076"/>
          <ac:spMkLst>
            <pc:docMk/>
            <pc:sldMk cId="361657929" sldId="284"/>
            <ac:spMk id="3" creationId="{3B8B4C82-60D6-6439-2723-8713CE6B5509}"/>
          </ac:spMkLst>
        </pc:spChg>
        <pc:spChg chg="add mod">
          <ac:chgData name="Scott Griffin (student)" userId="S::s.griffin4@uni.brighton.ac.uk::9e5d71a9-1510-45a5-bd9f-aff4de05ae12" providerId="AD" clId="Web-{CB86050A-F189-4CE3-99FC-6074225B87FD}" dt="2022-05-11T07:33:03.915" v="280" actId="20577"/>
          <ac:spMkLst>
            <pc:docMk/>
            <pc:sldMk cId="361657929" sldId="284"/>
            <ac:spMk id="5" creationId="{A8236B87-81AD-6A5B-6C9A-9F5DEC9894D2}"/>
          </ac:spMkLst>
        </pc:spChg>
        <pc:picChg chg="add mod">
          <ac:chgData name="Scott Griffin (student)" userId="S::s.griffin4@uni.brighton.ac.uk::9e5d71a9-1510-45a5-bd9f-aff4de05ae12" providerId="AD" clId="Web-{CB86050A-F189-4CE3-99FC-6074225B87FD}" dt="2022-05-11T07:33:08.462" v="282" actId="14100"/>
          <ac:picMkLst>
            <pc:docMk/>
            <pc:sldMk cId="361657929" sldId="284"/>
            <ac:picMk id="6" creationId="{1CCB26A6-652E-46C8-18B7-871A93B980F8}"/>
          </ac:picMkLst>
        </pc:picChg>
      </pc:sldChg>
    </pc:docChg>
  </pc:docChgLst>
  <pc:docChgLst>
    <pc:chgData name="Scott Griffin (student)" userId="S::s.griffin4@uni.brighton.ac.uk::9e5d71a9-1510-45a5-bd9f-aff4de05ae12" providerId="AD" clId="Web-{381C2AD9-E1DF-4542-B53F-6E8BCB492F0E}"/>
    <pc:docChg chg="addSld modSld">
      <pc:chgData name="Scott Griffin (student)" userId="S::s.griffin4@uni.brighton.ac.uk::9e5d71a9-1510-45a5-bd9f-aff4de05ae12" providerId="AD" clId="Web-{381C2AD9-E1DF-4542-B53F-6E8BCB492F0E}" dt="2022-05-10T13:38:15.357" v="72" actId="14100"/>
      <pc:docMkLst>
        <pc:docMk/>
      </pc:docMkLst>
      <pc:sldChg chg="modSp">
        <pc:chgData name="Scott Griffin (student)" userId="S::s.griffin4@uni.brighton.ac.uk::9e5d71a9-1510-45a5-bd9f-aff4de05ae12" providerId="AD" clId="Web-{381C2AD9-E1DF-4542-B53F-6E8BCB492F0E}" dt="2022-05-10T13:34:33.138" v="35" actId="1076"/>
        <pc:sldMkLst>
          <pc:docMk/>
          <pc:sldMk cId="351309038" sldId="277"/>
        </pc:sldMkLst>
        <pc:spChg chg="mod">
          <ac:chgData name="Scott Griffin (student)" userId="S::s.griffin4@uni.brighton.ac.uk::9e5d71a9-1510-45a5-bd9f-aff4de05ae12" providerId="AD" clId="Web-{381C2AD9-E1DF-4542-B53F-6E8BCB492F0E}" dt="2022-05-10T13:34:33.138" v="35" actId="1076"/>
          <ac:spMkLst>
            <pc:docMk/>
            <pc:sldMk cId="351309038" sldId="277"/>
            <ac:spMk id="7" creationId="{2752F799-E857-804F-D0BE-51FF63D5EE4D}"/>
          </ac:spMkLst>
        </pc:spChg>
      </pc:sldChg>
      <pc:sldChg chg="addSp delSp modSp">
        <pc:chgData name="Scott Griffin (student)" userId="S::s.griffin4@uni.brighton.ac.uk::9e5d71a9-1510-45a5-bd9f-aff4de05ae12" providerId="AD" clId="Web-{381C2AD9-E1DF-4542-B53F-6E8BCB492F0E}" dt="2022-05-10T13:37:57.231" v="69" actId="14100"/>
        <pc:sldMkLst>
          <pc:docMk/>
          <pc:sldMk cId="2974142755" sldId="291"/>
        </pc:sldMkLst>
        <pc:spChg chg="del">
          <ac:chgData name="Scott Griffin (student)" userId="S::s.griffin4@uni.brighton.ac.uk::9e5d71a9-1510-45a5-bd9f-aff4de05ae12" providerId="AD" clId="Web-{381C2AD9-E1DF-4542-B53F-6E8BCB492F0E}" dt="2022-05-10T13:36:01.113" v="36"/>
          <ac:spMkLst>
            <pc:docMk/>
            <pc:sldMk cId="2974142755" sldId="291"/>
            <ac:spMk id="5" creationId="{A646C20D-FB43-0FD5-88F7-5F97F5B98A27}"/>
          </ac:spMkLst>
        </pc:spChg>
        <pc:picChg chg="add mod">
          <ac:chgData name="Scott Griffin (student)" userId="S::s.griffin4@uni.brighton.ac.uk::9e5d71a9-1510-45a5-bd9f-aff4de05ae12" providerId="AD" clId="Web-{381C2AD9-E1DF-4542-B53F-6E8BCB492F0E}" dt="2022-05-10T13:37:05.071" v="48" actId="14100"/>
          <ac:picMkLst>
            <pc:docMk/>
            <pc:sldMk cId="2974142755" sldId="291"/>
            <ac:picMk id="3" creationId="{ADD2A4BD-AC2F-A861-0CA2-C650532FF55D}"/>
          </ac:picMkLst>
        </pc:picChg>
        <pc:picChg chg="add mod">
          <ac:chgData name="Scott Griffin (student)" userId="S::s.griffin4@uni.brighton.ac.uk::9e5d71a9-1510-45a5-bd9f-aff4de05ae12" providerId="AD" clId="Web-{381C2AD9-E1DF-4542-B53F-6E8BCB492F0E}" dt="2022-05-10T13:37:06.305" v="49" actId="1076"/>
          <ac:picMkLst>
            <pc:docMk/>
            <pc:sldMk cId="2974142755" sldId="291"/>
            <ac:picMk id="4" creationId="{3097314E-4022-975E-6BD7-B2EEC444E7AE}"/>
          </ac:picMkLst>
        </pc:picChg>
        <pc:picChg chg="add mod">
          <ac:chgData name="Scott Griffin (student)" userId="S::s.griffin4@uni.brighton.ac.uk::9e5d71a9-1510-45a5-bd9f-aff4de05ae12" providerId="AD" clId="Web-{381C2AD9-E1DF-4542-B53F-6E8BCB492F0E}" dt="2022-05-10T13:37:57.231" v="69" actId="14100"/>
          <ac:picMkLst>
            <pc:docMk/>
            <pc:sldMk cId="2974142755" sldId="291"/>
            <ac:picMk id="6" creationId="{C348F840-4E8B-27AD-C31F-B8B02E491888}"/>
          </ac:picMkLst>
        </pc:picChg>
      </pc:sldChg>
      <pc:sldChg chg="modSp">
        <pc:chgData name="Scott Griffin (student)" userId="S::s.griffin4@uni.brighton.ac.uk::9e5d71a9-1510-45a5-bd9f-aff4de05ae12" providerId="AD" clId="Web-{381C2AD9-E1DF-4542-B53F-6E8BCB492F0E}" dt="2022-05-10T13:34:17.434" v="34" actId="20577"/>
        <pc:sldMkLst>
          <pc:docMk/>
          <pc:sldMk cId="3968361850" sldId="294"/>
        </pc:sldMkLst>
        <pc:spChg chg="mod">
          <ac:chgData name="Scott Griffin (student)" userId="S::s.griffin4@uni.brighton.ac.uk::9e5d71a9-1510-45a5-bd9f-aff4de05ae12" providerId="AD" clId="Web-{381C2AD9-E1DF-4542-B53F-6E8BCB492F0E}" dt="2022-05-10T13:34:17.434" v="34" actId="20577"/>
          <ac:spMkLst>
            <pc:docMk/>
            <pc:sldMk cId="3968361850" sldId="294"/>
            <ac:spMk id="2" creationId="{5FF3CE81-4AB8-413D-B33E-4AEB3E0014F1}"/>
          </ac:spMkLst>
        </pc:spChg>
      </pc:sldChg>
      <pc:sldChg chg="addSp delSp modSp new">
        <pc:chgData name="Scott Griffin (student)" userId="S::s.griffin4@uni.brighton.ac.uk::9e5d71a9-1510-45a5-bd9f-aff4de05ae12" providerId="AD" clId="Web-{381C2AD9-E1DF-4542-B53F-6E8BCB492F0E}" dt="2022-05-10T13:38:15.357" v="72" actId="14100"/>
        <pc:sldMkLst>
          <pc:docMk/>
          <pc:sldMk cId="1063620332" sldId="296"/>
        </pc:sldMkLst>
        <pc:spChg chg="mod">
          <ac:chgData name="Scott Griffin (student)" userId="S::s.griffin4@uni.brighton.ac.uk::9e5d71a9-1510-45a5-bd9f-aff4de05ae12" providerId="AD" clId="Web-{381C2AD9-E1DF-4542-B53F-6E8BCB492F0E}" dt="2022-05-10T13:37:23.822" v="62" actId="20577"/>
          <ac:spMkLst>
            <pc:docMk/>
            <pc:sldMk cId="1063620332" sldId="296"/>
            <ac:spMk id="2" creationId="{B954FB13-FBFF-35AC-FB86-5280A27221D6}"/>
          </ac:spMkLst>
        </pc:spChg>
        <pc:spChg chg="del">
          <ac:chgData name="Scott Griffin (student)" userId="S::s.griffin4@uni.brighton.ac.uk::9e5d71a9-1510-45a5-bd9f-aff4de05ae12" providerId="AD" clId="Web-{381C2AD9-E1DF-4542-B53F-6E8BCB492F0E}" dt="2022-05-10T13:37:25.166" v="63"/>
          <ac:spMkLst>
            <pc:docMk/>
            <pc:sldMk cId="1063620332" sldId="296"/>
            <ac:spMk id="3" creationId="{960087A9-0ED4-2BCD-96A8-24095ABD9E6E}"/>
          </ac:spMkLst>
        </pc:spChg>
        <pc:picChg chg="add del mod">
          <ac:chgData name="Scott Griffin (student)" userId="S::s.griffin4@uni.brighton.ac.uk::9e5d71a9-1510-45a5-bd9f-aff4de05ae12" providerId="AD" clId="Web-{381C2AD9-E1DF-4542-B53F-6E8BCB492F0E}" dt="2022-05-10T13:37:48.058" v="66"/>
          <ac:picMkLst>
            <pc:docMk/>
            <pc:sldMk cId="1063620332" sldId="296"/>
            <ac:picMk id="4" creationId="{3E69F648-2114-F6F7-5523-5EEE12AF5180}"/>
          </ac:picMkLst>
        </pc:picChg>
        <pc:picChg chg="add mod">
          <ac:chgData name="Scott Griffin (student)" userId="S::s.griffin4@uni.brighton.ac.uk::9e5d71a9-1510-45a5-bd9f-aff4de05ae12" providerId="AD" clId="Web-{381C2AD9-E1DF-4542-B53F-6E8BCB492F0E}" dt="2022-05-10T13:38:15.357" v="72" actId="14100"/>
          <ac:picMkLst>
            <pc:docMk/>
            <pc:sldMk cId="1063620332" sldId="296"/>
            <ac:picMk id="5" creationId="{C443E7FB-DEB1-CB55-06A2-48306D93B4B6}"/>
          </ac:picMkLst>
        </pc:picChg>
      </pc:sldChg>
    </pc:docChg>
  </pc:docChgLst>
  <pc:docChgLst>
    <pc:chgData name="Scott Griffin (student)" userId="S::s.griffin4@uni.brighton.ac.uk::9e5d71a9-1510-45a5-bd9f-aff4de05ae12" providerId="AD" clId="Web-{019CA071-ED8A-4746-9F94-977E351F9717}"/>
    <pc:docChg chg="addSld modSld">
      <pc:chgData name="Scott Griffin (student)" userId="S::s.griffin4@uni.brighton.ac.uk::9e5d71a9-1510-45a5-bd9f-aff4de05ae12" providerId="AD" clId="Web-{019CA071-ED8A-4746-9F94-977E351F9717}" dt="2022-05-11T08:39:47.728" v="25" actId="1076"/>
      <pc:docMkLst>
        <pc:docMk/>
      </pc:docMkLst>
      <pc:sldChg chg="addSp delSp modSp">
        <pc:chgData name="Scott Griffin (student)" userId="S::s.griffin4@uni.brighton.ac.uk::9e5d71a9-1510-45a5-bd9f-aff4de05ae12" providerId="AD" clId="Web-{019CA071-ED8A-4746-9F94-977E351F9717}" dt="2022-05-11T08:39:16.977" v="6" actId="1076"/>
        <pc:sldMkLst>
          <pc:docMk/>
          <pc:sldMk cId="2217286775" sldId="298"/>
        </pc:sldMkLst>
        <pc:spChg chg="del">
          <ac:chgData name="Scott Griffin (student)" userId="S::s.griffin4@uni.brighton.ac.uk::9e5d71a9-1510-45a5-bd9f-aff4de05ae12" providerId="AD" clId="Web-{019CA071-ED8A-4746-9F94-977E351F9717}" dt="2022-05-11T08:38:51.289" v="1"/>
          <ac:spMkLst>
            <pc:docMk/>
            <pc:sldMk cId="2217286775" sldId="298"/>
            <ac:spMk id="8" creationId="{FB334297-4DAF-C611-6C7A-D0AFC54E8645}"/>
          </ac:spMkLst>
        </pc:spChg>
        <pc:picChg chg="add mod">
          <ac:chgData name="Scott Griffin (student)" userId="S::s.griffin4@uni.brighton.ac.uk::9e5d71a9-1510-45a5-bd9f-aff4de05ae12" providerId="AD" clId="Web-{019CA071-ED8A-4746-9F94-977E351F9717}" dt="2022-05-11T08:39:16.977" v="6" actId="1076"/>
          <ac:picMkLst>
            <pc:docMk/>
            <pc:sldMk cId="2217286775" sldId="298"/>
            <ac:picMk id="3" creationId="{0BC7287B-09A5-DEDC-8303-F4B01EE6AF33}"/>
          </ac:picMkLst>
        </pc:picChg>
        <pc:picChg chg="del">
          <ac:chgData name="Scott Griffin (student)" userId="S::s.griffin4@uni.brighton.ac.uk::9e5d71a9-1510-45a5-bd9f-aff4de05ae12" providerId="AD" clId="Web-{019CA071-ED8A-4746-9F94-977E351F9717}" dt="2022-05-11T08:38:46.399" v="0"/>
          <ac:picMkLst>
            <pc:docMk/>
            <pc:sldMk cId="2217286775" sldId="298"/>
            <ac:picMk id="4" creationId="{734ABB92-DE26-B744-3F15-D6090BA1423D}"/>
          </ac:picMkLst>
        </pc:picChg>
        <pc:cxnChg chg="del">
          <ac:chgData name="Scott Griffin (student)" userId="S::s.griffin4@uni.brighton.ac.uk::9e5d71a9-1510-45a5-bd9f-aff4de05ae12" providerId="AD" clId="Web-{019CA071-ED8A-4746-9F94-977E351F9717}" dt="2022-05-11T08:38:51.289" v="2"/>
          <ac:cxnSpMkLst>
            <pc:docMk/>
            <pc:sldMk cId="2217286775" sldId="298"/>
            <ac:cxnSpMk id="5" creationId="{A221F714-862E-CCC2-392B-92C62E6E6576}"/>
          </ac:cxnSpMkLst>
        </pc:cxnChg>
      </pc:sldChg>
      <pc:sldChg chg="addSp delSp modSp new">
        <pc:chgData name="Scott Griffin (student)" userId="S::s.griffin4@uni.brighton.ac.uk::9e5d71a9-1510-45a5-bd9f-aff4de05ae12" providerId="AD" clId="Web-{019CA071-ED8A-4746-9F94-977E351F9717}" dt="2022-05-11T08:39:47.728" v="25" actId="1076"/>
        <pc:sldMkLst>
          <pc:docMk/>
          <pc:sldMk cId="1008237400" sldId="305"/>
        </pc:sldMkLst>
        <pc:spChg chg="mod">
          <ac:chgData name="Scott Griffin (student)" userId="S::s.griffin4@uni.brighton.ac.uk::9e5d71a9-1510-45a5-bd9f-aff4de05ae12" providerId="AD" clId="Web-{019CA071-ED8A-4746-9F94-977E351F9717}" dt="2022-05-11T08:39:28.962" v="20" actId="20577"/>
          <ac:spMkLst>
            <pc:docMk/>
            <pc:sldMk cId="1008237400" sldId="305"/>
            <ac:spMk id="2" creationId="{825AB401-6780-6F30-950B-874457873E6E}"/>
          </ac:spMkLst>
        </pc:spChg>
        <pc:spChg chg="del">
          <ac:chgData name="Scott Griffin (student)" userId="S::s.griffin4@uni.brighton.ac.uk::9e5d71a9-1510-45a5-bd9f-aff4de05ae12" providerId="AD" clId="Web-{019CA071-ED8A-4746-9F94-977E351F9717}" dt="2022-05-11T08:39:29.915" v="21"/>
          <ac:spMkLst>
            <pc:docMk/>
            <pc:sldMk cId="1008237400" sldId="305"/>
            <ac:spMk id="3" creationId="{1247AB05-E632-336D-CB82-413907544047}"/>
          </ac:spMkLst>
        </pc:spChg>
        <pc:picChg chg="add mod">
          <ac:chgData name="Scott Griffin (student)" userId="S::s.griffin4@uni.brighton.ac.uk::9e5d71a9-1510-45a5-bd9f-aff4de05ae12" providerId="AD" clId="Web-{019CA071-ED8A-4746-9F94-977E351F9717}" dt="2022-05-11T08:39:47.728" v="25" actId="1076"/>
          <ac:picMkLst>
            <pc:docMk/>
            <pc:sldMk cId="1008237400" sldId="305"/>
            <ac:picMk id="4" creationId="{2CA74688-1D9B-2E61-FA82-B0A5CB431937}"/>
          </ac:picMkLst>
        </pc:picChg>
      </pc:sldChg>
    </pc:docChg>
  </pc:docChgLst>
  <pc:docChgLst>
    <pc:chgData name="Scott Griffin (student)" userId="S::s.griffin4@uni.brighton.ac.uk::9e5d71a9-1510-45a5-bd9f-aff4de05ae12" providerId="AD" clId="Web-{95319B7C-172F-4887-BAD8-0F2E9DE12AE7}"/>
    <pc:docChg chg="addSld modSld">
      <pc:chgData name="Scott Griffin (student)" userId="S::s.griffin4@uni.brighton.ac.uk::9e5d71a9-1510-45a5-bd9f-aff4de05ae12" providerId="AD" clId="Web-{95319B7C-172F-4887-BAD8-0F2E9DE12AE7}" dt="2022-05-06T13:53:18.095" v="37" actId="20577"/>
      <pc:docMkLst>
        <pc:docMk/>
      </pc:docMkLst>
      <pc:sldChg chg="modSp">
        <pc:chgData name="Scott Griffin (student)" userId="S::s.griffin4@uni.brighton.ac.uk::9e5d71a9-1510-45a5-bd9f-aff4de05ae12" providerId="AD" clId="Web-{95319B7C-172F-4887-BAD8-0F2E9DE12AE7}" dt="2022-05-06T13:53:18.095" v="37" actId="20577"/>
        <pc:sldMkLst>
          <pc:docMk/>
          <pc:sldMk cId="3738866859" sldId="275"/>
        </pc:sldMkLst>
        <pc:spChg chg="mod">
          <ac:chgData name="Scott Griffin (student)" userId="S::s.griffin4@uni.brighton.ac.uk::9e5d71a9-1510-45a5-bd9f-aff4de05ae12" providerId="AD" clId="Web-{95319B7C-172F-4887-BAD8-0F2E9DE12AE7}" dt="2022-05-06T13:53:18.095" v="37" actId="20577"/>
          <ac:spMkLst>
            <pc:docMk/>
            <pc:sldMk cId="3738866859" sldId="275"/>
            <ac:spMk id="2" creationId="{C9282C33-BC91-68A4-5FD7-7CBEF4B508C7}"/>
          </ac:spMkLst>
        </pc:spChg>
      </pc:sldChg>
      <pc:sldChg chg="modSp">
        <pc:chgData name="Scott Griffin (student)" userId="S::s.griffin4@uni.brighton.ac.uk::9e5d71a9-1510-45a5-bd9f-aff4de05ae12" providerId="AD" clId="Web-{95319B7C-172F-4887-BAD8-0F2E9DE12AE7}" dt="2022-05-06T13:51:22.373" v="23" actId="14100"/>
        <pc:sldMkLst>
          <pc:docMk/>
          <pc:sldMk cId="3272861110" sldId="276"/>
        </pc:sldMkLst>
        <pc:picChg chg="mod">
          <ac:chgData name="Scott Griffin (student)" userId="S::s.griffin4@uni.brighton.ac.uk::9e5d71a9-1510-45a5-bd9f-aff4de05ae12" providerId="AD" clId="Web-{95319B7C-172F-4887-BAD8-0F2E9DE12AE7}" dt="2022-05-06T13:51:22.373" v="23" actId="14100"/>
          <ac:picMkLst>
            <pc:docMk/>
            <pc:sldMk cId="3272861110" sldId="276"/>
            <ac:picMk id="6" creationId="{6704C2A7-BF2D-6B8D-BB58-EAEE00693FBD}"/>
          </ac:picMkLst>
        </pc:picChg>
      </pc:sldChg>
      <pc:sldChg chg="modSp new">
        <pc:chgData name="Scott Griffin (student)" userId="S::s.griffin4@uni.brighton.ac.uk::9e5d71a9-1510-45a5-bd9f-aff4de05ae12" providerId="AD" clId="Web-{95319B7C-172F-4887-BAD8-0F2E9DE12AE7}" dt="2022-05-06T13:21:59.704" v="7" actId="20577"/>
        <pc:sldMkLst>
          <pc:docMk/>
          <pc:sldMk cId="3970765874" sldId="289"/>
        </pc:sldMkLst>
        <pc:spChg chg="mod">
          <ac:chgData name="Scott Griffin (student)" userId="S::s.griffin4@uni.brighton.ac.uk::9e5d71a9-1510-45a5-bd9f-aff4de05ae12" providerId="AD" clId="Web-{95319B7C-172F-4887-BAD8-0F2E9DE12AE7}" dt="2022-05-06T13:21:59.704" v="7" actId="20577"/>
          <ac:spMkLst>
            <pc:docMk/>
            <pc:sldMk cId="3970765874" sldId="289"/>
            <ac:spMk id="2" creationId="{25462799-94E1-C2CF-5331-252009852739}"/>
          </ac:spMkLst>
        </pc:spChg>
      </pc:sldChg>
    </pc:docChg>
  </pc:docChgLst>
  <pc:docChgLst>
    <pc:chgData name="Will Freeman (student)" userId="S::w.freeman1@uni.brighton.ac.uk::2a303f88-3e45-45cd-93fc-b6ce22de021e" providerId="AD" clId="Web-{3E16F17D-6C11-AE5B-73D2-EB006BF600B1}"/>
    <pc:docChg chg="addSld delSld modSld sldOrd">
      <pc:chgData name="Will Freeman (student)" userId="S::w.freeman1@uni.brighton.ac.uk::2a303f88-3e45-45cd-93fc-b6ce22de021e" providerId="AD" clId="Web-{3E16F17D-6C11-AE5B-73D2-EB006BF600B1}" dt="2022-05-11T00:39:25.732" v="4759" actId="20577"/>
      <pc:docMkLst>
        <pc:docMk/>
      </pc:docMkLst>
      <pc:sldChg chg="addSp delSp modSp">
        <pc:chgData name="Will Freeman (student)" userId="S::w.freeman1@uni.brighton.ac.uk::2a303f88-3e45-45cd-93fc-b6ce22de021e" providerId="AD" clId="Web-{3E16F17D-6C11-AE5B-73D2-EB006BF600B1}" dt="2022-05-10T23:09:15.037" v="3352" actId="1076"/>
        <pc:sldMkLst>
          <pc:docMk/>
          <pc:sldMk cId="109857222" sldId="256"/>
        </pc:sldMkLst>
        <pc:spChg chg="mod">
          <ac:chgData name="Will Freeman (student)" userId="S::w.freeman1@uni.brighton.ac.uk::2a303f88-3e45-45cd-93fc-b6ce22de021e" providerId="AD" clId="Web-{3E16F17D-6C11-AE5B-73D2-EB006BF600B1}" dt="2022-05-10T23:09:15.037" v="3352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Will Freeman (student)" userId="S::w.freeman1@uni.brighton.ac.uk::2a303f88-3e45-45cd-93fc-b6ce22de021e" providerId="AD" clId="Web-{3E16F17D-6C11-AE5B-73D2-EB006BF600B1}" dt="2022-05-10T23:09:02.256" v="3349" actId="1076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Will Freeman (student)" userId="S::w.freeman1@uni.brighton.ac.uk::2a303f88-3e45-45cd-93fc-b6ce22de021e" providerId="AD" clId="Web-{3E16F17D-6C11-AE5B-73D2-EB006BF600B1}" dt="2022-05-10T23:08:19.130" v="3305"/>
          <ac:spMkLst>
            <pc:docMk/>
            <pc:sldMk cId="109857222" sldId="256"/>
            <ac:spMk id="5" creationId="{FDD1A96C-5C6F-2CE4-04A7-5D0A275E6C09}"/>
          </ac:spMkLst>
        </pc:spChg>
        <pc:spChg chg="add mod">
          <ac:chgData name="Will Freeman (student)" userId="S::w.freeman1@uni.brighton.ac.uk::2a303f88-3e45-45cd-93fc-b6ce22de021e" providerId="AD" clId="Web-{3E16F17D-6C11-AE5B-73D2-EB006BF600B1}" dt="2022-05-10T23:09:06.599" v="3351" actId="1076"/>
          <ac:spMkLst>
            <pc:docMk/>
            <pc:sldMk cId="109857222" sldId="256"/>
            <ac:spMk id="6" creationId="{A68EDADE-8832-8EFA-5D61-754D00570389}"/>
          </ac:spMkLst>
        </pc:spChg>
        <pc:picChg chg="mod">
          <ac:chgData name="Will Freeman (student)" userId="S::w.freeman1@uni.brighton.ac.uk::2a303f88-3e45-45cd-93fc-b6ce22de021e" providerId="AD" clId="Web-{3E16F17D-6C11-AE5B-73D2-EB006BF600B1}" dt="2022-05-10T23:09:03.115" v="3350" actId="1076"/>
          <ac:picMkLst>
            <pc:docMk/>
            <pc:sldMk cId="109857222" sldId="256"/>
            <ac:picMk id="8" creationId="{5EBD1134-8981-408D-A029-06F5E231C76F}"/>
          </ac:picMkLst>
        </pc:picChg>
      </pc:sldChg>
      <pc:sldChg chg="modSp">
        <pc:chgData name="Will Freeman (student)" userId="S::w.freeman1@uni.brighton.ac.uk::2a303f88-3e45-45cd-93fc-b6ce22de021e" providerId="AD" clId="Web-{3E16F17D-6C11-AE5B-73D2-EB006BF600B1}" dt="2022-05-10T23:19:41.754" v="3573" actId="20577"/>
        <pc:sldMkLst>
          <pc:docMk/>
          <pc:sldMk cId="54588735" sldId="257"/>
        </pc:sldMkLst>
        <pc:spChg chg="mod">
          <ac:chgData name="Will Freeman (student)" userId="S::w.freeman1@uni.brighton.ac.uk::2a303f88-3e45-45cd-93fc-b6ce22de021e" providerId="AD" clId="Web-{3E16F17D-6C11-AE5B-73D2-EB006BF600B1}" dt="2022-05-10T23:19:41.754" v="3573" actId="20577"/>
          <ac:spMkLst>
            <pc:docMk/>
            <pc:sldMk cId="54588735" sldId="257"/>
            <ac:spMk id="3" creationId="{DB30309F-3E53-F402-1081-B14D3AB2816F}"/>
          </ac:spMkLst>
        </pc:spChg>
      </pc:sldChg>
      <pc:sldChg chg="modSp">
        <pc:chgData name="Will Freeman (student)" userId="S::w.freeman1@uni.brighton.ac.uk::2a303f88-3e45-45cd-93fc-b6ce22de021e" providerId="AD" clId="Web-{3E16F17D-6C11-AE5B-73D2-EB006BF600B1}" dt="2022-05-10T23:46:00.705" v="3747" actId="20577"/>
        <pc:sldMkLst>
          <pc:docMk/>
          <pc:sldMk cId="1224668097" sldId="260"/>
        </pc:sldMkLst>
        <pc:spChg chg="mod">
          <ac:chgData name="Will Freeman (student)" userId="S::w.freeman1@uni.brighton.ac.uk::2a303f88-3e45-45cd-93fc-b6ce22de021e" providerId="AD" clId="Web-{3E16F17D-6C11-AE5B-73D2-EB006BF600B1}" dt="2022-05-10T23:46:00.705" v="3747" actId="20577"/>
          <ac:spMkLst>
            <pc:docMk/>
            <pc:sldMk cId="1224668097" sldId="260"/>
            <ac:spMk id="3" creationId="{440BFD66-9FBF-266F-E537-B92C117FC49F}"/>
          </ac:spMkLst>
        </pc:spChg>
        <pc:picChg chg="mod">
          <ac:chgData name="Will Freeman (student)" userId="S::w.freeman1@uni.brighton.ac.uk::2a303f88-3e45-45cd-93fc-b6ce22de021e" providerId="AD" clId="Web-{3E16F17D-6C11-AE5B-73D2-EB006BF600B1}" dt="2022-05-10T23:05:24.438" v="3232" actId="1076"/>
          <ac:picMkLst>
            <pc:docMk/>
            <pc:sldMk cId="1224668097" sldId="260"/>
            <ac:picMk id="5" creationId="{F8C84657-4C0E-6DB9-72F7-574F5772511C}"/>
          </ac:picMkLst>
        </pc:picChg>
      </pc:sldChg>
      <pc:sldChg chg="add del">
        <pc:chgData name="Will Freeman (student)" userId="S::w.freeman1@uni.brighton.ac.uk::2a303f88-3e45-45cd-93fc-b6ce22de021e" providerId="AD" clId="Web-{3E16F17D-6C11-AE5B-73D2-EB006BF600B1}" dt="2022-05-10T20:24:46.100" v="563"/>
        <pc:sldMkLst>
          <pc:docMk/>
          <pc:sldMk cId="1725196987" sldId="264"/>
        </pc:sldMkLst>
      </pc:sldChg>
      <pc:sldChg chg="modSp">
        <pc:chgData name="Will Freeman (student)" userId="S::w.freeman1@uni.brighton.ac.uk::2a303f88-3e45-45cd-93fc-b6ce22de021e" providerId="AD" clId="Web-{3E16F17D-6C11-AE5B-73D2-EB006BF600B1}" dt="2022-05-10T23:04:25.156" v="3229" actId="20577"/>
        <pc:sldMkLst>
          <pc:docMk/>
          <pc:sldMk cId="1693401834" sldId="268"/>
        </pc:sldMkLst>
        <pc:spChg chg="mod">
          <ac:chgData name="Will Freeman (student)" userId="S::w.freeman1@uni.brighton.ac.uk::2a303f88-3e45-45cd-93fc-b6ce22de021e" providerId="AD" clId="Web-{3E16F17D-6C11-AE5B-73D2-EB006BF600B1}" dt="2022-05-10T23:04:25.156" v="3229" actId="20577"/>
          <ac:spMkLst>
            <pc:docMk/>
            <pc:sldMk cId="1693401834" sldId="268"/>
            <ac:spMk id="2" creationId="{6DF11142-8C86-B9DF-50AC-12E49376DD7A}"/>
          </ac:spMkLst>
        </pc:spChg>
      </pc:sldChg>
      <pc:sldChg chg="addSp delSp modSp ord">
        <pc:chgData name="Will Freeman (student)" userId="S::w.freeman1@uni.brighton.ac.uk::2a303f88-3e45-45cd-93fc-b6ce22de021e" providerId="AD" clId="Web-{3E16F17D-6C11-AE5B-73D2-EB006BF600B1}" dt="2022-05-10T23:19:55.786" v="3574"/>
        <pc:sldMkLst>
          <pc:docMk/>
          <pc:sldMk cId="682166120" sldId="269"/>
        </pc:sldMkLst>
        <pc:spChg chg="mod">
          <ac:chgData name="Will Freeman (student)" userId="S::w.freeman1@uni.brighton.ac.uk::2a303f88-3e45-45cd-93fc-b6ce22de021e" providerId="AD" clId="Web-{3E16F17D-6C11-AE5B-73D2-EB006BF600B1}" dt="2022-05-10T20:14:20.250" v="340" actId="14100"/>
          <ac:spMkLst>
            <pc:docMk/>
            <pc:sldMk cId="682166120" sldId="269"/>
            <ac:spMk id="2" creationId="{2C1DD194-4859-6AF6-65C8-9CACC0A3D43A}"/>
          </ac:spMkLst>
        </pc:spChg>
        <pc:spChg chg="mod">
          <ac:chgData name="Will Freeman (student)" userId="S::w.freeman1@uni.brighton.ac.uk::2a303f88-3e45-45cd-93fc-b6ce22de021e" providerId="AD" clId="Web-{3E16F17D-6C11-AE5B-73D2-EB006BF600B1}" dt="2022-05-10T20:13:46.609" v="334" actId="20577"/>
          <ac:spMkLst>
            <pc:docMk/>
            <pc:sldMk cId="682166120" sldId="269"/>
            <ac:spMk id="6" creationId="{D9DC6736-2BE4-E31D-173E-4636811B24D6}"/>
          </ac:spMkLst>
        </pc:spChg>
        <pc:spChg chg="mod">
          <ac:chgData name="Will Freeman (student)" userId="S::w.freeman1@uni.brighton.ac.uk::2a303f88-3e45-45cd-93fc-b6ce22de021e" providerId="AD" clId="Web-{3E16F17D-6C11-AE5B-73D2-EB006BF600B1}" dt="2022-05-10T20:14:15.438" v="339" actId="1076"/>
          <ac:spMkLst>
            <pc:docMk/>
            <pc:sldMk cId="682166120" sldId="269"/>
            <ac:spMk id="7" creationId="{0B70AD3B-4AE0-16B6-2E64-808C46F47494}"/>
          </ac:spMkLst>
        </pc:spChg>
        <pc:spChg chg="del">
          <ac:chgData name="Will Freeman (student)" userId="S::w.freeman1@uni.brighton.ac.uk::2a303f88-3e45-45cd-93fc-b6ce22de021e" providerId="AD" clId="Web-{3E16F17D-6C11-AE5B-73D2-EB006BF600B1}" dt="2022-05-10T20:13:16.825" v="324"/>
          <ac:spMkLst>
            <pc:docMk/>
            <pc:sldMk cId="682166120" sldId="269"/>
            <ac:spMk id="11" creationId="{36324DAD-3C03-4590-BDB0-ACCE29E8062B}"/>
          </ac:spMkLst>
        </pc:spChg>
        <pc:spChg chg="del">
          <ac:chgData name="Will Freeman (student)" userId="S::w.freeman1@uni.brighton.ac.uk::2a303f88-3e45-45cd-93fc-b6ce22de021e" providerId="AD" clId="Web-{3E16F17D-6C11-AE5B-73D2-EB006BF600B1}" dt="2022-05-10T20:13:16.825" v="324"/>
          <ac:spMkLst>
            <pc:docMk/>
            <pc:sldMk cId="682166120" sldId="269"/>
            <ac:spMk id="13" creationId="{64D0ABBA-7770-4A8E-A402-3336AD7E7935}"/>
          </ac:spMkLst>
        </pc:spChg>
        <pc:spChg chg="del">
          <ac:chgData name="Will Freeman (student)" userId="S::w.freeman1@uni.brighton.ac.uk::2a303f88-3e45-45cd-93fc-b6ce22de021e" providerId="AD" clId="Web-{3E16F17D-6C11-AE5B-73D2-EB006BF600B1}" dt="2022-05-10T20:13:16.825" v="324"/>
          <ac:spMkLst>
            <pc:docMk/>
            <pc:sldMk cId="682166120" sldId="269"/>
            <ac:spMk id="15" creationId="{A6ACAFF7-48DF-441D-AF2E-21BC7596E863}"/>
          </ac:spMkLst>
        </pc:spChg>
        <pc:picChg chg="add del mod">
          <ac:chgData name="Will Freeman (student)" userId="S::w.freeman1@uni.brighton.ac.uk::2a303f88-3e45-45cd-93fc-b6ce22de021e" providerId="AD" clId="Web-{3E16F17D-6C11-AE5B-73D2-EB006BF600B1}" dt="2022-05-10T20:14:58.645" v="345"/>
          <ac:picMkLst>
            <pc:docMk/>
            <pc:sldMk cId="682166120" sldId="269"/>
            <ac:picMk id="3" creationId="{399502AD-37A8-602B-1291-8922194613DB}"/>
          </ac:picMkLst>
        </pc:picChg>
        <pc:picChg chg="mod modCrop">
          <ac:chgData name="Will Freeman (student)" userId="S::w.freeman1@uni.brighton.ac.uk::2a303f88-3e45-45cd-93fc-b6ce22de021e" providerId="AD" clId="Web-{3E16F17D-6C11-AE5B-73D2-EB006BF600B1}" dt="2022-05-10T20:14:07.688" v="338" actId="1076"/>
          <ac:picMkLst>
            <pc:docMk/>
            <pc:sldMk cId="682166120" sldId="269"/>
            <ac:picMk id="4" creationId="{79405BC4-4DAF-C523-5CB1-0000354F48B2}"/>
          </ac:picMkLst>
        </pc:picChg>
        <pc:picChg chg="mod ord">
          <ac:chgData name="Will Freeman (student)" userId="S::w.freeman1@uni.brighton.ac.uk::2a303f88-3e45-45cd-93fc-b6ce22de021e" providerId="AD" clId="Web-{3E16F17D-6C11-AE5B-73D2-EB006BF600B1}" dt="2022-05-10T20:13:16.825" v="324"/>
          <ac:picMkLst>
            <pc:docMk/>
            <pc:sldMk cId="682166120" sldId="269"/>
            <ac:picMk id="5" creationId="{E5523186-C540-6A3A-B726-79096EBB2081}"/>
          </ac:picMkLst>
        </pc:picChg>
        <pc:picChg chg="add del mod">
          <ac:chgData name="Will Freeman (student)" userId="S::w.freeman1@uni.brighton.ac.uk::2a303f88-3e45-45cd-93fc-b6ce22de021e" providerId="AD" clId="Web-{3E16F17D-6C11-AE5B-73D2-EB006BF600B1}" dt="2022-05-10T20:16:00.835" v="350"/>
          <ac:picMkLst>
            <pc:docMk/>
            <pc:sldMk cId="682166120" sldId="269"/>
            <ac:picMk id="8" creationId="{3BBB438B-36B8-ECF9-700A-D2B98AB961B0}"/>
          </ac:picMkLst>
        </pc:picChg>
        <pc:picChg chg="add mod">
          <ac:chgData name="Will Freeman (student)" userId="S::w.freeman1@uni.brighton.ac.uk::2a303f88-3e45-45cd-93fc-b6ce22de021e" providerId="AD" clId="Web-{3E16F17D-6C11-AE5B-73D2-EB006BF600B1}" dt="2022-05-10T20:16:06.507" v="354" actId="1076"/>
          <ac:picMkLst>
            <pc:docMk/>
            <pc:sldMk cId="682166120" sldId="269"/>
            <ac:picMk id="9" creationId="{6E1B1839-6B2C-05C9-BC15-0FAAF98D78B3}"/>
          </ac:picMkLst>
        </pc:picChg>
      </pc:sldChg>
      <pc:sldChg chg="addSp modSp modCm">
        <pc:chgData name="Will Freeman (student)" userId="S::w.freeman1@uni.brighton.ac.uk::2a303f88-3e45-45cd-93fc-b6ce22de021e" providerId="AD" clId="Web-{3E16F17D-6C11-AE5B-73D2-EB006BF600B1}" dt="2022-05-11T00:28:08.900" v="4428" actId="14100"/>
        <pc:sldMkLst>
          <pc:docMk/>
          <pc:sldMk cId="351309038" sldId="277"/>
        </pc:sldMkLst>
        <pc:spChg chg="add mod">
          <ac:chgData name="Will Freeman (student)" userId="S::w.freeman1@uni.brighton.ac.uk::2a303f88-3e45-45cd-93fc-b6ce22de021e" providerId="AD" clId="Web-{3E16F17D-6C11-AE5B-73D2-EB006BF600B1}" dt="2022-05-11T00:28:08.900" v="4428" actId="14100"/>
          <ac:spMkLst>
            <pc:docMk/>
            <pc:sldMk cId="351309038" sldId="277"/>
            <ac:spMk id="4" creationId="{079C74FA-CA48-EFE7-3940-73241BD82C28}"/>
          </ac:spMkLst>
        </pc:spChg>
        <pc:spChg chg="add mod">
          <ac:chgData name="Will Freeman (student)" userId="S::w.freeman1@uni.brighton.ac.uk::2a303f88-3e45-45cd-93fc-b6ce22de021e" providerId="AD" clId="Web-{3E16F17D-6C11-AE5B-73D2-EB006BF600B1}" dt="2022-05-10T23:12:43.198" v="3416" actId="20577"/>
          <ac:spMkLst>
            <pc:docMk/>
            <pc:sldMk cId="351309038" sldId="277"/>
            <ac:spMk id="4" creationId="{108D148A-BBF4-63F5-8B8C-A5F4EB58F225}"/>
          </ac:spMkLst>
        </pc:spChg>
        <pc:spChg chg="mod">
          <ac:chgData name="Will Freeman (student)" userId="S::w.freeman1@uni.brighton.ac.uk::2a303f88-3e45-45cd-93fc-b6ce22de021e" providerId="AD" clId="Web-{3E16F17D-6C11-AE5B-73D2-EB006BF600B1}" dt="2022-05-11T00:27:04.633" v="4359" actId="1076"/>
          <ac:spMkLst>
            <pc:docMk/>
            <pc:sldMk cId="351309038" sldId="277"/>
            <ac:spMk id="7" creationId="{2752F799-E857-804F-D0BE-51FF63D5EE4D}"/>
          </ac:spMkLst>
        </pc:spChg>
      </pc:sldChg>
      <pc:sldChg chg="addSp delSp modSp">
        <pc:chgData name="Will Freeman (student)" userId="S::w.freeman1@uni.brighton.ac.uk::2a303f88-3e45-45cd-93fc-b6ce22de021e" providerId="AD" clId="Web-{3E16F17D-6C11-AE5B-73D2-EB006BF600B1}" dt="2022-05-10T16:12:43.832" v="52" actId="1076"/>
        <pc:sldMkLst>
          <pc:docMk/>
          <pc:sldMk cId="202990122" sldId="278"/>
        </pc:sldMkLst>
        <pc:spChg chg="mod ord">
          <ac:chgData name="Will Freeman (student)" userId="S::w.freeman1@uni.brighton.ac.uk::2a303f88-3e45-45cd-93fc-b6ce22de021e" providerId="AD" clId="Web-{3E16F17D-6C11-AE5B-73D2-EB006BF600B1}" dt="2022-05-10T16:12:43.832" v="52" actId="1076"/>
          <ac:spMkLst>
            <pc:docMk/>
            <pc:sldMk cId="202990122" sldId="278"/>
            <ac:spMk id="2" creationId="{0D86551D-D2E5-50D6-6C7E-4D77092F559F}"/>
          </ac:spMkLst>
        </pc:spChg>
        <pc:spChg chg="add mod">
          <ac:chgData name="Will Freeman (student)" userId="S::w.freeman1@uni.brighton.ac.uk::2a303f88-3e45-45cd-93fc-b6ce22de021e" providerId="AD" clId="Web-{3E16F17D-6C11-AE5B-73D2-EB006BF600B1}" dt="2022-05-10T16:10:26.047" v="25" actId="20577"/>
          <ac:spMkLst>
            <pc:docMk/>
            <pc:sldMk cId="202990122" sldId="278"/>
            <ac:spMk id="32" creationId="{C8DD1C07-7728-F2F2-FBE7-C3F2E0DD9E9D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16:09:56.406" v="16"/>
          <ac:spMkLst>
            <pc:docMk/>
            <pc:sldMk cId="202990122" sldId="278"/>
            <ac:spMk id="37" creationId="{29DC5A77-10C9-4ECF-B7EB-8D917F36A9EE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16:09:56.406" v="16"/>
          <ac:spMkLst>
            <pc:docMk/>
            <pc:sldMk cId="202990122" sldId="278"/>
            <ac:spMk id="39" creationId="{2FFE28B5-FB16-49A9-B851-3C35FAC0CACB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16:09:56.406" v="16"/>
          <ac:spMkLst>
            <pc:docMk/>
            <pc:sldMk cId="202990122" sldId="278"/>
            <ac:spMk id="41" creationId="{01014442-855A-4E0F-8D09-C314661A48B9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16:09:56.406" v="16"/>
          <ac:spMkLst>
            <pc:docMk/>
            <pc:sldMk cId="202990122" sldId="278"/>
            <ac:spMk id="43" creationId="{9B1ABF09-86CF-414E-88A5-2B84CC7232A9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16:09:56.406" v="16"/>
          <ac:spMkLst>
            <pc:docMk/>
            <pc:sldMk cId="202990122" sldId="278"/>
            <ac:spMk id="45" creationId="{3FE91770-CDBB-4D24-94E5-AD484F36CE87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16:10:07.093" v="18"/>
          <ac:spMkLst>
            <pc:docMk/>
            <pc:sldMk cId="202990122" sldId="278"/>
            <ac:spMk id="47" creationId="{FF1D7602-6D2D-46C2-A7B2-434F3678DCB3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16:10:07.093" v="18"/>
          <ac:spMkLst>
            <pc:docMk/>
            <pc:sldMk cId="202990122" sldId="278"/>
            <ac:spMk id="48" creationId="{35539253-EA7C-41D9-9930-0923683AA3F6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16:10:19.719" v="20"/>
          <ac:spMkLst>
            <pc:docMk/>
            <pc:sldMk cId="202990122" sldId="278"/>
            <ac:spMk id="51" creationId="{80516254-1D9F-4F3A-9870-3A3280BE2BFE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16:10:19.719" v="20"/>
          <ac:spMkLst>
            <pc:docMk/>
            <pc:sldMk cId="202990122" sldId="278"/>
            <ac:spMk id="52" creationId="{FC14672B-27A5-4CDA-ABAF-5E4CF4B41C23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16:10:19.719" v="20"/>
          <ac:spMkLst>
            <pc:docMk/>
            <pc:sldMk cId="202990122" sldId="278"/>
            <ac:spMk id="54" creationId="{9A206779-5C74-4555-94BC-5845C92EC3A8}"/>
          </ac:spMkLst>
        </pc:spChg>
        <pc:spChg chg="add">
          <ac:chgData name="Will Freeman (student)" userId="S::w.freeman1@uni.brighton.ac.uk::2a303f88-3e45-45cd-93fc-b6ce22de021e" providerId="AD" clId="Web-{3E16F17D-6C11-AE5B-73D2-EB006BF600B1}" dt="2022-05-10T16:10:19.719" v="21"/>
          <ac:spMkLst>
            <pc:docMk/>
            <pc:sldMk cId="202990122" sldId="278"/>
            <ac:spMk id="56" creationId="{5DB23C2B-2054-4D8B-9E98-9190F8E05EAD}"/>
          </ac:spMkLst>
        </pc:spChg>
        <pc:spChg chg="add">
          <ac:chgData name="Will Freeman (student)" userId="S::w.freeman1@uni.brighton.ac.uk::2a303f88-3e45-45cd-93fc-b6ce22de021e" providerId="AD" clId="Web-{3E16F17D-6C11-AE5B-73D2-EB006BF600B1}" dt="2022-05-10T16:10:19.719" v="21"/>
          <ac:spMkLst>
            <pc:docMk/>
            <pc:sldMk cId="202990122" sldId="278"/>
            <ac:spMk id="57" creationId="{665C2FCD-09A4-4B4B-AA73-F330DFE91799}"/>
          </ac:spMkLst>
        </pc:spChg>
        <pc:spChg chg="add">
          <ac:chgData name="Will Freeman (student)" userId="S::w.freeman1@uni.brighton.ac.uk::2a303f88-3e45-45cd-93fc-b6ce22de021e" providerId="AD" clId="Web-{3E16F17D-6C11-AE5B-73D2-EB006BF600B1}" dt="2022-05-10T16:10:19.719" v="21"/>
          <ac:spMkLst>
            <pc:docMk/>
            <pc:sldMk cId="202990122" sldId="278"/>
            <ac:spMk id="58" creationId="{8797B5BC-9873-45F9-97D6-298FB5AF08FF}"/>
          </ac:spMkLst>
        </pc:spChg>
        <pc:graphicFrameChg chg="del">
          <ac:chgData name="Will Freeman (student)" userId="S::w.freeman1@uni.brighton.ac.uk::2a303f88-3e45-45cd-93fc-b6ce22de021e" providerId="AD" clId="Web-{3E16F17D-6C11-AE5B-73D2-EB006BF600B1}" dt="2022-05-10T16:09:10.514" v="0"/>
          <ac:graphicFrameMkLst>
            <pc:docMk/>
            <pc:sldMk cId="202990122" sldId="278"/>
            <ac:graphicFrameMk id="7" creationId="{743EE3A3-C2D2-2898-8F16-E9CF8B0175A0}"/>
          </ac:graphicFrameMkLst>
        </pc:graphicFrameChg>
        <pc:picChg chg="add mod">
          <ac:chgData name="Will Freeman (student)" userId="S::w.freeman1@uni.brighton.ac.uk::2a303f88-3e45-45cd-93fc-b6ce22de021e" providerId="AD" clId="Web-{3E16F17D-6C11-AE5B-73D2-EB006BF600B1}" dt="2022-05-10T16:12:21.425" v="48" actId="1076"/>
          <ac:picMkLst>
            <pc:docMk/>
            <pc:sldMk cId="202990122" sldId="278"/>
            <ac:picMk id="33" creationId="{191A7AE0-A852-43BF-8FF4-A7993A3B0AC1}"/>
          </ac:picMkLst>
        </pc:picChg>
        <pc:cxnChg chg="add del">
          <ac:chgData name="Will Freeman (student)" userId="S::w.freeman1@uni.brighton.ac.uk::2a303f88-3e45-45cd-93fc-b6ce22de021e" providerId="AD" clId="Web-{3E16F17D-6C11-AE5B-73D2-EB006BF600B1}" dt="2022-05-10T16:10:07.093" v="18"/>
          <ac:cxnSpMkLst>
            <pc:docMk/>
            <pc:sldMk cId="202990122" sldId="278"/>
            <ac:cxnSpMk id="49" creationId="{8D89589C-2C90-4407-A995-05EC3DD7AB14}"/>
          </ac:cxnSpMkLst>
        </pc:cxnChg>
        <pc:cxnChg chg="add del">
          <ac:chgData name="Will Freeman (student)" userId="S::w.freeman1@uni.brighton.ac.uk::2a303f88-3e45-45cd-93fc-b6ce22de021e" providerId="AD" clId="Web-{3E16F17D-6C11-AE5B-73D2-EB006BF600B1}" dt="2022-05-10T16:10:19.719" v="20"/>
          <ac:cxnSpMkLst>
            <pc:docMk/>
            <pc:sldMk cId="202990122" sldId="278"/>
            <ac:cxnSpMk id="53" creationId="{8D89589C-2C90-4407-A995-05EC3DD7AB14}"/>
          </ac:cxnSpMkLst>
        </pc:cxnChg>
      </pc:sldChg>
      <pc:sldChg chg="modSp">
        <pc:chgData name="Will Freeman (student)" userId="S::w.freeman1@uni.brighton.ac.uk::2a303f88-3e45-45cd-93fc-b6ce22de021e" providerId="AD" clId="Web-{3E16F17D-6C11-AE5B-73D2-EB006BF600B1}" dt="2022-05-10T23:09:25.209" v="3354" actId="1076"/>
        <pc:sldMkLst>
          <pc:docMk/>
          <pc:sldMk cId="3383539714" sldId="280"/>
        </pc:sldMkLst>
        <pc:spChg chg="mod">
          <ac:chgData name="Will Freeman (student)" userId="S::w.freeman1@uni.brighton.ac.uk::2a303f88-3e45-45cd-93fc-b6ce22de021e" providerId="AD" clId="Web-{3E16F17D-6C11-AE5B-73D2-EB006BF600B1}" dt="2022-05-10T23:09:25.209" v="3354" actId="1076"/>
          <ac:spMkLst>
            <pc:docMk/>
            <pc:sldMk cId="3383539714" sldId="280"/>
            <ac:spMk id="4" creationId="{6B8DEB0C-77B0-AD5E-3495-F24AD8825CFB}"/>
          </ac:spMkLst>
        </pc:spChg>
        <pc:picChg chg="mod">
          <ac:chgData name="Will Freeman (student)" userId="S::w.freeman1@uni.brighton.ac.uk::2a303f88-3e45-45cd-93fc-b6ce22de021e" providerId="AD" clId="Web-{3E16F17D-6C11-AE5B-73D2-EB006BF600B1}" dt="2022-05-10T23:09:23.397" v="3353" actId="1076"/>
          <ac:picMkLst>
            <pc:docMk/>
            <pc:sldMk cId="3383539714" sldId="280"/>
            <ac:picMk id="3" creationId="{03C0EE9E-02C5-D846-094C-9C0E9903E964}"/>
          </ac:picMkLst>
        </pc:picChg>
      </pc:sldChg>
      <pc:sldChg chg="addSp delSp modSp">
        <pc:chgData name="Will Freeman (student)" userId="S::w.freeman1@uni.brighton.ac.uk::2a303f88-3e45-45cd-93fc-b6ce22de021e" providerId="AD" clId="Web-{3E16F17D-6C11-AE5B-73D2-EB006BF600B1}" dt="2022-05-11T00:39:25.732" v="4759" actId="20577"/>
        <pc:sldMkLst>
          <pc:docMk/>
          <pc:sldMk cId="2294051770" sldId="281"/>
        </pc:sldMkLst>
        <pc:spChg chg="mod">
          <ac:chgData name="Will Freeman (student)" userId="S::w.freeman1@uni.brighton.ac.uk::2a303f88-3e45-45cd-93fc-b6ce22de021e" providerId="AD" clId="Web-{3E16F17D-6C11-AE5B-73D2-EB006BF600B1}" dt="2022-05-10T23:05:14.157" v="3231" actId="1076"/>
          <ac:spMkLst>
            <pc:docMk/>
            <pc:sldMk cId="2294051770" sldId="281"/>
            <ac:spMk id="2" creationId="{C06DA4A4-6B70-005F-58CA-5E725BA6325A}"/>
          </ac:spMkLst>
        </pc:spChg>
        <pc:spChg chg="mod">
          <ac:chgData name="Will Freeman (student)" userId="S::w.freeman1@uni.brighton.ac.uk::2a303f88-3e45-45cd-93fc-b6ce22de021e" providerId="AD" clId="Web-{3E16F17D-6C11-AE5B-73D2-EB006BF600B1}" dt="2022-05-11T00:39:25.732" v="4759" actId="20577"/>
          <ac:spMkLst>
            <pc:docMk/>
            <pc:sldMk cId="2294051770" sldId="281"/>
            <ac:spMk id="3" creationId="{9BE16B83-419D-1EDE-952F-9BE343D6377B}"/>
          </ac:spMkLst>
        </pc:spChg>
        <pc:picChg chg="add del mod">
          <ac:chgData name="Will Freeman (student)" userId="S::w.freeman1@uni.brighton.ac.uk::2a303f88-3e45-45cd-93fc-b6ce22de021e" providerId="AD" clId="Web-{3E16F17D-6C11-AE5B-73D2-EB006BF600B1}" dt="2022-05-11T00:39:07.903" v="4755"/>
          <ac:picMkLst>
            <pc:docMk/>
            <pc:sldMk cId="2294051770" sldId="281"/>
            <ac:picMk id="4" creationId="{ADDF2650-D077-8B33-CC60-EFCD7B5CB17A}"/>
          </ac:picMkLst>
        </pc:picChg>
        <pc:picChg chg="add mod">
          <ac:chgData name="Will Freeman (student)" userId="S::w.freeman1@uni.brighton.ac.uk::2a303f88-3e45-45cd-93fc-b6ce22de021e" providerId="AD" clId="Web-{3E16F17D-6C11-AE5B-73D2-EB006BF600B1}" dt="2022-05-11T00:39:22.122" v="4757" actId="1076"/>
          <ac:picMkLst>
            <pc:docMk/>
            <pc:sldMk cId="2294051770" sldId="281"/>
            <ac:picMk id="5" creationId="{C389FF1D-4D7B-6FD3-B3AD-BDEFB7FF64A9}"/>
          </ac:picMkLst>
        </pc:picChg>
      </pc:sldChg>
      <pc:sldChg chg="addSp modSp mod setBg">
        <pc:chgData name="Will Freeman (student)" userId="S::w.freeman1@uni.brighton.ac.uk::2a303f88-3e45-45cd-93fc-b6ce22de021e" providerId="AD" clId="Web-{3E16F17D-6C11-AE5B-73D2-EB006BF600B1}" dt="2022-05-10T16:12:49.957" v="53" actId="1076"/>
        <pc:sldMkLst>
          <pc:docMk/>
          <pc:sldMk cId="2284429235" sldId="282"/>
        </pc:sldMkLst>
        <pc:spChg chg="mod ord">
          <ac:chgData name="Will Freeman (student)" userId="S::w.freeman1@uni.brighton.ac.uk::2a303f88-3e45-45cd-93fc-b6ce22de021e" providerId="AD" clId="Web-{3E16F17D-6C11-AE5B-73D2-EB006BF600B1}" dt="2022-05-10T16:12:30.488" v="49" actId="1076"/>
          <ac:spMkLst>
            <pc:docMk/>
            <pc:sldMk cId="2284429235" sldId="282"/>
            <ac:spMk id="2" creationId="{B9BC58BE-1B5A-C8AD-511E-578DD5542691}"/>
          </ac:spMkLst>
        </pc:spChg>
        <pc:spChg chg="mod">
          <ac:chgData name="Will Freeman (student)" userId="S::w.freeman1@uni.brighton.ac.uk::2a303f88-3e45-45cd-93fc-b6ce22de021e" providerId="AD" clId="Web-{3E16F17D-6C11-AE5B-73D2-EB006BF600B1}" dt="2022-05-10T16:10:41.032" v="30" actId="20577"/>
          <ac:spMkLst>
            <pc:docMk/>
            <pc:sldMk cId="2284429235" sldId="282"/>
            <ac:spMk id="5" creationId="{AC7A7A06-CF2A-3B2C-4EF8-D6052B9CF757}"/>
          </ac:spMkLst>
        </pc:spChg>
        <pc:spChg chg="add">
          <ac:chgData name="Will Freeman (student)" userId="S::w.freeman1@uni.brighton.ac.uk::2a303f88-3e45-45cd-93fc-b6ce22de021e" providerId="AD" clId="Web-{3E16F17D-6C11-AE5B-73D2-EB006BF600B1}" dt="2022-05-10T16:10:35.891" v="26"/>
          <ac:spMkLst>
            <pc:docMk/>
            <pc:sldMk cId="2284429235" sldId="282"/>
            <ac:spMk id="10" creationId="{5DB23C2B-2054-4D8B-9E98-9190F8E05EAD}"/>
          </ac:spMkLst>
        </pc:spChg>
        <pc:spChg chg="add">
          <ac:chgData name="Will Freeman (student)" userId="S::w.freeman1@uni.brighton.ac.uk::2a303f88-3e45-45cd-93fc-b6ce22de021e" providerId="AD" clId="Web-{3E16F17D-6C11-AE5B-73D2-EB006BF600B1}" dt="2022-05-10T16:10:35.891" v="26"/>
          <ac:spMkLst>
            <pc:docMk/>
            <pc:sldMk cId="2284429235" sldId="282"/>
            <ac:spMk id="12" creationId="{665C2FCD-09A4-4B4B-AA73-F330DFE91799}"/>
          </ac:spMkLst>
        </pc:spChg>
        <pc:spChg chg="add">
          <ac:chgData name="Will Freeman (student)" userId="S::w.freeman1@uni.brighton.ac.uk::2a303f88-3e45-45cd-93fc-b6ce22de021e" providerId="AD" clId="Web-{3E16F17D-6C11-AE5B-73D2-EB006BF600B1}" dt="2022-05-10T16:10:35.891" v="26"/>
          <ac:spMkLst>
            <pc:docMk/>
            <pc:sldMk cId="2284429235" sldId="282"/>
            <ac:spMk id="14" creationId="{8797B5BC-9873-45F9-97D6-298FB5AF08FF}"/>
          </ac:spMkLst>
        </pc:spChg>
        <pc:picChg chg="add mod">
          <ac:chgData name="Will Freeman (student)" userId="S::w.freeman1@uni.brighton.ac.uk::2a303f88-3e45-45cd-93fc-b6ce22de021e" providerId="AD" clId="Web-{3E16F17D-6C11-AE5B-73D2-EB006BF600B1}" dt="2022-05-10T16:12:49.957" v="53" actId="1076"/>
          <ac:picMkLst>
            <pc:docMk/>
            <pc:sldMk cId="2284429235" sldId="282"/>
            <ac:picMk id="3" creationId="{D0DE65DF-1681-D8D5-2F32-10FDB7BF42B4}"/>
          </ac:picMkLst>
        </pc:picChg>
      </pc:sldChg>
      <pc:sldChg chg="modSp">
        <pc:chgData name="Will Freeman (student)" userId="S::w.freeman1@uni.brighton.ac.uk::2a303f88-3e45-45cd-93fc-b6ce22de021e" providerId="AD" clId="Web-{3E16F17D-6C11-AE5B-73D2-EB006BF600B1}" dt="2022-05-10T20:43:18.648" v="752" actId="20577"/>
        <pc:sldMkLst>
          <pc:docMk/>
          <pc:sldMk cId="361657929" sldId="284"/>
        </pc:sldMkLst>
        <pc:spChg chg="mod">
          <ac:chgData name="Will Freeman (student)" userId="S::w.freeman1@uni.brighton.ac.uk::2a303f88-3e45-45cd-93fc-b6ce22de021e" providerId="AD" clId="Web-{3E16F17D-6C11-AE5B-73D2-EB006BF600B1}" dt="2022-05-10T20:43:18.648" v="752" actId="20577"/>
          <ac:spMkLst>
            <pc:docMk/>
            <pc:sldMk cId="361657929" sldId="284"/>
            <ac:spMk id="3" creationId="{3B8B4C82-60D6-6439-2723-8713CE6B5509}"/>
          </ac:spMkLst>
        </pc:spChg>
      </pc:sldChg>
      <pc:sldChg chg="addSp modSp">
        <pc:chgData name="Will Freeman (student)" userId="S::w.freeman1@uni.brighton.ac.uk::2a303f88-3e45-45cd-93fc-b6ce22de021e" providerId="AD" clId="Web-{3E16F17D-6C11-AE5B-73D2-EB006BF600B1}" dt="2022-05-10T23:49:05.288" v="3802" actId="20577"/>
        <pc:sldMkLst>
          <pc:docMk/>
          <pc:sldMk cId="2609317540" sldId="285"/>
        </pc:sldMkLst>
        <pc:spChg chg="add mod">
          <ac:chgData name="Will Freeman (student)" userId="S::w.freeman1@uni.brighton.ac.uk::2a303f88-3e45-45cd-93fc-b6ce22de021e" providerId="AD" clId="Web-{3E16F17D-6C11-AE5B-73D2-EB006BF600B1}" dt="2022-05-10T23:49:05.288" v="3802" actId="20577"/>
          <ac:spMkLst>
            <pc:docMk/>
            <pc:sldMk cId="2609317540" sldId="285"/>
            <ac:spMk id="3" creationId="{20ACFFFF-7444-1728-8446-104651AAD062}"/>
          </ac:spMkLst>
        </pc:spChg>
      </pc:sldChg>
      <pc:sldChg chg="modSp">
        <pc:chgData name="Will Freeman (student)" userId="S::w.freeman1@uni.brighton.ac.uk::2a303f88-3e45-45cd-93fc-b6ce22de021e" providerId="AD" clId="Web-{3E16F17D-6C11-AE5B-73D2-EB006BF600B1}" dt="2022-05-10T21:51:34.083" v="910" actId="20577"/>
        <pc:sldMkLst>
          <pc:docMk/>
          <pc:sldMk cId="3129004222" sldId="290"/>
        </pc:sldMkLst>
        <pc:spChg chg="mod">
          <ac:chgData name="Will Freeman (student)" userId="S::w.freeman1@uni.brighton.ac.uk::2a303f88-3e45-45cd-93fc-b6ce22de021e" providerId="AD" clId="Web-{3E16F17D-6C11-AE5B-73D2-EB006BF600B1}" dt="2022-05-10T21:51:34.083" v="910" actId="20577"/>
          <ac:spMkLst>
            <pc:docMk/>
            <pc:sldMk cId="3129004222" sldId="290"/>
            <ac:spMk id="32" creationId="{B8BDB429-BD3C-337C-3D3D-C3A23C796BC7}"/>
          </ac:spMkLst>
        </pc:spChg>
      </pc:sldChg>
      <pc:sldChg chg="addSp delSp modSp mod setBg">
        <pc:chgData name="Will Freeman (student)" userId="S::w.freeman1@uni.brighton.ac.uk::2a303f88-3e45-45cd-93fc-b6ce22de021e" providerId="AD" clId="Web-{3E16F17D-6C11-AE5B-73D2-EB006BF600B1}" dt="2022-05-10T21:55:20.810" v="1090" actId="20577"/>
        <pc:sldMkLst>
          <pc:docMk/>
          <pc:sldMk cId="1027445286" sldId="293"/>
        </pc:sldMkLst>
        <pc:spChg chg="mod">
          <ac:chgData name="Will Freeman (student)" userId="S::w.freeman1@uni.brighton.ac.uk::2a303f88-3e45-45cd-93fc-b6ce22de021e" providerId="AD" clId="Web-{3E16F17D-6C11-AE5B-73D2-EB006BF600B1}" dt="2022-05-10T21:52:01.583" v="918" actId="1076"/>
          <ac:spMkLst>
            <pc:docMk/>
            <pc:sldMk cId="1027445286" sldId="293"/>
            <ac:spMk id="2" creationId="{1FB12A60-2145-F62E-8A3A-5A10F1EF2B55}"/>
          </ac:spMkLst>
        </pc:spChg>
        <pc:spChg chg="mod">
          <ac:chgData name="Will Freeman (student)" userId="S::w.freeman1@uni.brighton.ac.uk::2a303f88-3e45-45cd-93fc-b6ce22de021e" providerId="AD" clId="Web-{3E16F17D-6C11-AE5B-73D2-EB006BF600B1}" dt="2022-05-10T21:55:20.810" v="1090" actId="20577"/>
          <ac:spMkLst>
            <pc:docMk/>
            <pc:sldMk cId="1027445286" sldId="293"/>
            <ac:spMk id="3" creationId="{4A79D756-4BA3-104C-87FC-039A71D98618}"/>
          </ac:spMkLst>
        </pc:spChg>
        <pc:spChg chg="add mod">
          <ac:chgData name="Will Freeman (student)" userId="S::w.freeman1@uni.brighton.ac.uk::2a303f88-3e45-45cd-93fc-b6ce22de021e" providerId="AD" clId="Web-{3E16F17D-6C11-AE5B-73D2-EB006BF600B1}" dt="2022-05-10T21:52:27.057" v="931" actId="1076"/>
          <ac:spMkLst>
            <pc:docMk/>
            <pc:sldMk cId="1027445286" sldId="293"/>
            <ac:spMk id="7" creationId="{3108D3A6-587B-A974-3ECD-0DC5FF4FD2EE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21:51:14.348" v="906"/>
          <ac:spMkLst>
            <pc:docMk/>
            <pc:sldMk cId="1027445286" sldId="293"/>
            <ac:spMk id="10" creationId="{696A55C8-89F1-439D-863D-E208C0AC880F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21:51:14.348" v="906"/>
          <ac:spMkLst>
            <pc:docMk/>
            <pc:sldMk cId="1027445286" sldId="293"/>
            <ac:spMk id="12" creationId="{E4A1FD7E-EAEC-40B9-B75B-432F9DA75BA8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21:51:14.348" v="906"/>
          <ac:spMkLst>
            <pc:docMk/>
            <pc:sldMk cId="1027445286" sldId="293"/>
            <ac:spMk id="14" creationId="{AC88629E-396B-4C99-B284-F30AABDF2E1D}"/>
          </ac:spMkLst>
        </pc:spChg>
        <pc:spChg chg="add">
          <ac:chgData name="Will Freeman (student)" userId="S::w.freeman1@uni.brighton.ac.uk::2a303f88-3e45-45cd-93fc-b6ce22de021e" providerId="AD" clId="Web-{3E16F17D-6C11-AE5B-73D2-EB006BF600B1}" dt="2022-05-10T21:51:14.363" v="907"/>
          <ac:spMkLst>
            <pc:docMk/>
            <pc:sldMk cId="1027445286" sldId="293"/>
            <ac:spMk id="16" creationId="{377CB93F-A0E2-4BBE-B2FC-E93932C7ECEE}"/>
          </ac:spMkLst>
        </pc:spChg>
        <pc:spChg chg="add">
          <ac:chgData name="Will Freeman (student)" userId="S::w.freeman1@uni.brighton.ac.uk::2a303f88-3e45-45cd-93fc-b6ce22de021e" providerId="AD" clId="Web-{3E16F17D-6C11-AE5B-73D2-EB006BF600B1}" dt="2022-05-10T21:51:14.363" v="907"/>
          <ac:spMkLst>
            <pc:docMk/>
            <pc:sldMk cId="1027445286" sldId="293"/>
            <ac:spMk id="18" creationId="{DCCCDCCF-DDE7-4FF9-BA8E-DFD3AC93A6C7}"/>
          </ac:spMkLst>
        </pc:spChg>
        <pc:spChg chg="add">
          <ac:chgData name="Will Freeman (student)" userId="S::w.freeman1@uni.brighton.ac.uk::2a303f88-3e45-45cd-93fc-b6ce22de021e" providerId="AD" clId="Web-{3E16F17D-6C11-AE5B-73D2-EB006BF600B1}" dt="2022-05-10T21:51:14.363" v="907"/>
          <ac:spMkLst>
            <pc:docMk/>
            <pc:sldMk cId="1027445286" sldId="293"/>
            <ac:spMk id="19" creationId="{C2352FE0-ACFA-479E-A574-CED1C035D3F5}"/>
          </ac:spMkLst>
        </pc:spChg>
        <pc:spChg chg="add">
          <ac:chgData name="Will Freeman (student)" userId="S::w.freeman1@uni.brighton.ac.uk::2a303f88-3e45-45cd-93fc-b6ce22de021e" providerId="AD" clId="Web-{3E16F17D-6C11-AE5B-73D2-EB006BF600B1}" dt="2022-05-10T21:51:14.363" v="907"/>
          <ac:spMkLst>
            <pc:docMk/>
            <pc:sldMk cId="1027445286" sldId="293"/>
            <ac:spMk id="20" creationId="{401F5979-1992-492E-ABBD-62EBC1016CB4}"/>
          </ac:spMkLst>
        </pc:spChg>
        <pc:picChg chg="add del mod">
          <ac:chgData name="Will Freeman (student)" userId="S::w.freeman1@uni.brighton.ac.uk::2a303f88-3e45-45cd-93fc-b6ce22de021e" providerId="AD" clId="Web-{3E16F17D-6C11-AE5B-73D2-EB006BF600B1}" dt="2022-05-10T21:51:02.582" v="903"/>
          <ac:picMkLst>
            <pc:docMk/>
            <pc:sldMk cId="1027445286" sldId="293"/>
            <ac:picMk id="4" creationId="{0779B341-E434-2871-A9DE-9E08F447C067}"/>
          </ac:picMkLst>
        </pc:picChg>
        <pc:picChg chg="add mod ord">
          <ac:chgData name="Will Freeman (student)" userId="S::w.freeman1@uni.brighton.ac.uk::2a303f88-3e45-45cd-93fc-b6ce22de021e" providerId="AD" clId="Web-{3E16F17D-6C11-AE5B-73D2-EB006BF600B1}" dt="2022-05-10T21:51:14.363" v="907"/>
          <ac:picMkLst>
            <pc:docMk/>
            <pc:sldMk cId="1027445286" sldId="293"/>
            <ac:picMk id="5" creationId="{16FBDF6A-A45F-369C-A7D5-F71069BBBDD2}"/>
          </ac:picMkLst>
        </pc:picChg>
        <pc:picChg chg="add mod">
          <ac:chgData name="Will Freeman (student)" userId="S::w.freeman1@uni.brighton.ac.uk::2a303f88-3e45-45cd-93fc-b6ce22de021e" providerId="AD" clId="Web-{3E16F17D-6C11-AE5B-73D2-EB006BF600B1}" dt="2022-05-10T21:52:03.177" v="919" actId="1076"/>
          <ac:picMkLst>
            <pc:docMk/>
            <pc:sldMk cId="1027445286" sldId="293"/>
            <ac:picMk id="6" creationId="{70F5C071-8633-EC51-7E75-B073EA85A49B}"/>
          </ac:picMkLst>
        </pc:picChg>
      </pc:sldChg>
      <pc:sldChg chg="addSp delSp modSp ord">
        <pc:chgData name="Will Freeman (student)" userId="S::w.freeman1@uni.brighton.ac.uk::2a303f88-3e45-45cd-93fc-b6ce22de021e" providerId="AD" clId="Web-{3E16F17D-6C11-AE5B-73D2-EB006BF600B1}" dt="2022-05-10T23:22:58.728" v="3618" actId="20577"/>
        <pc:sldMkLst>
          <pc:docMk/>
          <pc:sldMk cId="2291262227" sldId="297"/>
        </pc:sldMkLst>
        <pc:spChg chg="mod">
          <ac:chgData name="Will Freeman (student)" userId="S::w.freeman1@uni.brighton.ac.uk::2a303f88-3e45-45cd-93fc-b6ce22de021e" providerId="AD" clId="Web-{3E16F17D-6C11-AE5B-73D2-EB006BF600B1}" dt="2022-05-10T23:22:58.728" v="3618" actId="20577"/>
          <ac:spMkLst>
            <pc:docMk/>
            <pc:sldMk cId="2291262227" sldId="297"/>
            <ac:spMk id="2" creationId="{6E709AF1-EE21-1043-F0BE-856C4D8C90C2}"/>
          </ac:spMkLst>
        </pc:spChg>
        <pc:spChg chg="del mod">
          <ac:chgData name="Will Freeman (student)" userId="S::w.freeman1@uni.brighton.ac.uk::2a303f88-3e45-45cd-93fc-b6ce22de021e" providerId="AD" clId="Web-{3E16F17D-6C11-AE5B-73D2-EB006BF600B1}" dt="2022-05-10T22:09:24.141" v="1976"/>
          <ac:spMkLst>
            <pc:docMk/>
            <pc:sldMk cId="2291262227" sldId="297"/>
            <ac:spMk id="3" creationId="{48A8BE8E-A7E4-3539-D53B-93AAD44D815F}"/>
          </ac:spMkLst>
        </pc:spChg>
        <pc:spChg chg="add mod">
          <ac:chgData name="Will Freeman (student)" userId="S::w.freeman1@uni.brighton.ac.uk::2a303f88-3e45-45cd-93fc-b6ce22de021e" providerId="AD" clId="Web-{3E16F17D-6C11-AE5B-73D2-EB006BF600B1}" dt="2022-05-10T23:22:51.821" v="3615" actId="1076"/>
          <ac:spMkLst>
            <pc:docMk/>
            <pc:sldMk cId="2291262227" sldId="297"/>
            <ac:spMk id="4" creationId="{9B8E703B-72E8-1BBF-F71C-7663633ACDE7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22:03:16.509" v="1549"/>
          <ac:spMkLst>
            <pc:docMk/>
            <pc:sldMk cId="2291262227" sldId="297"/>
            <ac:spMk id="6" creationId="{A660EFB9-8D22-9B75-1081-227979036332}"/>
          </ac:spMkLst>
        </pc:spChg>
        <pc:spChg chg="add del">
          <ac:chgData name="Will Freeman (student)" userId="S::w.freeman1@uni.brighton.ac.uk::2a303f88-3e45-45cd-93fc-b6ce22de021e" providerId="AD" clId="Web-{3E16F17D-6C11-AE5B-73D2-EB006BF600B1}" dt="2022-05-10T22:33:31.589" v="2510"/>
          <ac:spMkLst>
            <pc:docMk/>
            <pc:sldMk cId="2291262227" sldId="297"/>
            <ac:spMk id="6" creationId="{EE926D2C-E68F-DDB7-1492-6CBF004FF01B}"/>
          </ac:spMkLst>
        </pc:spChg>
        <pc:spChg chg="add mod">
          <ac:chgData name="Will Freeman (student)" userId="S::w.freeman1@uni.brighton.ac.uk::2a303f88-3e45-45cd-93fc-b6ce22de021e" providerId="AD" clId="Web-{3E16F17D-6C11-AE5B-73D2-EB006BF600B1}" dt="2022-05-10T22:33:46.855" v="2516" actId="1076"/>
          <ac:spMkLst>
            <pc:docMk/>
            <pc:sldMk cId="2291262227" sldId="297"/>
            <ac:spMk id="7" creationId="{5964F695-B84A-4135-532F-9F9E8B0B43D4}"/>
          </ac:spMkLst>
        </pc:spChg>
        <pc:spChg chg="add del mod">
          <ac:chgData name="Will Freeman (student)" userId="S::w.freeman1@uni.brighton.ac.uk::2a303f88-3e45-45cd-93fc-b6ce22de021e" providerId="AD" clId="Web-{3E16F17D-6C11-AE5B-73D2-EB006BF600B1}" dt="2022-05-10T22:09:37.578" v="1980"/>
          <ac:spMkLst>
            <pc:docMk/>
            <pc:sldMk cId="2291262227" sldId="297"/>
            <ac:spMk id="8" creationId="{1F78A53D-8A31-E2E9-9B87-1DBA927D727B}"/>
          </ac:spMkLst>
        </pc:spChg>
        <pc:spChg chg="add mod">
          <ac:chgData name="Will Freeman (student)" userId="S::w.freeman1@uni.brighton.ac.uk::2a303f88-3e45-45cd-93fc-b6ce22de021e" providerId="AD" clId="Web-{3E16F17D-6C11-AE5B-73D2-EB006BF600B1}" dt="2022-05-10T23:01:27.870" v="3228" actId="20577"/>
          <ac:spMkLst>
            <pc:docMk/>
            <pc:sldMk cId="2291262227" sldId="297"/>
            <ac:spMk id="9" creationId="{53CEDE97-B50B-F2CE-E230-1A9822CD6C81}"/>
          </ac:spMkLst>
        </pc:spChg>
        <pc:spChg chg="add del mod">
          <ac:chgData name="Will Freeman (student)" userId="S::w.freeman1@uni.brighton.ac.uk::2a303f88-3e45-45cd-93fc-b6ce22de021e" providerId="AD" clId="Web-{3E16F17D-6C11-AE5B-73D2-EB006BF600B1}" dt="2022-05-10T22:28:38.050" v="2415"/>
          <ac:spMkLst>
            <pc:docMk/>
            <pc:sldMk cId="2291262227" sldId="297"/>
            <ac:spMk id="10" creationId="{4522FE95-74C7-D467-44EC-2F9199620461}"/>
          </ac:spMkLst>
        </pc:spChg>
        <pc:picChg chg="add mod">
          <ac:chgData name="Will Freeman (student)" userId="S::w.freeman1@uni.brighton.ac.uk::2a303f88-3e45-45cd-93fc-b6ce22de021e" providerId="AD" clId="Web-{3E16F17D-6C11-AE5B-73D2-EB006BF600B1}" dt="2022-05-10T22:30:30.162" v="2508" actId="1076"/>
          <ac:picMkLst>
            <pc:docMk/>
            <pc:sldMk cId="2291262227" sldId="297"/>
            <ac:picMk id="3" creationId="{10F528CD-26D3-2750-AA9A-3DB040C5317A}"/>
          </ac:picMkLst>
        </pc:picChg>
        <pc:picChg chg="add del mod">
          <ac:chgData name="Will Freeman (student)" userId="S::w.freeman1@uni.brighton.ac.uk::2a303f88-3e45-45cd-93fc-b6ce22de021e" providerId="AD" clId="Web-{3E16F17D-6C11-AE5B-73D2-EB006BF600B1}" dt="2022-05-10T22:00:25.349" v="1375"/>
          <ac:picMkLst>
            <pc:docMk/>
            <pc:sldMk cId="2291262227" sldId="297"/>
            <ac:picMk id="4" creationId="{AD949E4A-0F89-BA8D-D915-99F7E80ADDD0}"/>
          </ac:picMkLst>
        </pc:picChg>
        <pc:picChg chg="add del mod">
          <ac:chgData name="Will Freeman (student)" userId="S::w.freeman1@uni.brighton.ac.uk::2a303f88-3e45-45cd-93fc-b6ce22de021e" providerId="AD" clId="Web-{3E16F17D-6C11-AE5B-73D2-EB006BF600B1}" dt="2022-05-10T22:29:17.020" v="2425"/>
          <ac:picMkLst>
            <pc:docMk/>
            <pc:sldMk cId="2291262227" sldId="297"/>
            <ac:picMk id="5" creationId="{FDE64112-E59C-D810-4EB9-EE33CE4AA224}"/>
          </ac:picMkLst>
        </pc:picChg>
      </pc:sldChg>
      <pc:sldChg chg="addSp delSp modSp">
        <pc:chgData name="Will Freeman (student)" userId="S::w.freeman1@uni.brighton.ac.uk::2a303f88-3e45-45cd-93fc-b6ce22de021e" providerId="AD" clId="Web-{3E16F17D-6C11-AE5B-73D2-EB006BF600B1}" dt="2022-05-10T23:17:28.376" v="3566" actId="1076"/>
        <pc:sldMkLst>
          <pc:docMk/>
          <pc:sldMk cId="2217286775" sldId="298"/>
        </pc:sldMkLst>
        <pc:spChg chg="del mod">
          <ac:chgData name="Will Freeman (student)" userId="S::w.freeman1@uni.brighton.ac.uk::2a303f88-3e45-45cd-93fc-b6ce22de021e" providerId="AD" clId="Web-{3E16F17D-6C11-AE5B-73D2-EB006BF600B1}" dt="2022-05-10T23:15:46.390" v="3533"/>
          <ac:spMkLst>
            <pc:docMk/>
            <pc:sldMk cId="2217286775" sldId="298"/>
            <ac:spMk id="3" creationId="{77B342DF-EF0C-6BDE-5CF0-4277A251AD98}"/>
          </ac:spMkLst>
        </pc:spChg>
        <pc:spChg chg="add mod">
          <ac:chgData name="Will Freeman (student)" userId="S::w.freeman1@uni.brighton.ac.uk::2a303f88-3e45-45cd-93fc-b6ce22de021e" providerId="AD" clId="Web-{3E16F17D-6C11-AE5B-73D2-EB006BF600B1}" dt="2022-05-10T23:17:28.376" v="3566" actId="1076"/>
          <ac:spMkLst>
            <pc:docMk/>
            <pc:sldMk cId="2217286775" sldId="298"/>
            <ac:spMk id="8" creationId="{FB334297-4DAF-C611-6C7A-D0AFC54E8645}"/>
          </ac:spMkLst>
        </pc:spChg>
        <pc:cxnChg chg="add mod">
          <ac:chgData name="Will Freeman (student)" userId="S::w.freeman1@uni.brighton.ac.uk::2a303f88-3e45-45cd-93fc-b6ce22de021e" providerId="AD" clId="Web-{3E16F17D-6C11-AE5B-73D2-EB006BF600B1}" dt="2022-05-10T23:17:26.079" v="3565" actId="1076"/>
          <ac:cxnSpMkLst>
            <pc:docMk/>
            <pc:sldMk cId="2217286775" sldId="298"/>
            <ac:cxnSpMk id="5" creationId="{A221F714-862E-CCC2-392B-92C62E6E6576}"/>
          </ac:cxnSpMkLst>
        </pc:cxnChg>
        <pc:cxnChg chg="add del mod">
          <ac:chgData name="Will Freeman (student)" userId="S::w.freeman1@uni.brighton.ac.uk::2a303f88-3e45-45cd-93fc-b6ce22de021e" providerId="AD" clId="Web-{3E16F17D-6C11-AE5B-73D2-EB006BF600B1}" dt="2022-05-10T23:15:51.374" v="3535"/>
          <ac:cxnSpMkLst>
            <pc:docMk/>
            <pc:sldMk cId="2217286775" sldId="298"/>
            <ac:cxnSpMk id="6" creationId="{6FA4F5C9-BE6F-0C0C-4C63-F39E9E680050}"/>
          </ac:cxnSpMkLst>
        </pc:cxnChg>
      </pc:sldChg>
      <pc:sldChg chg="addSp modSp">
        <pc:chgData name="Will Freeman (student)" userId="S::w.freeman1@uni.brighton.ac.uk::2a303f88-3e45-45cd-93fc-b6ce22de021e" providerId="AD" clId="Web-{3E16F17D-6C11-AE5B-73D2-EB006BF600B1}" dt="2022-05-10T20:39:31.362" v="653" actId="20577"/>
        <pc:sldMkLst>
          <pc:docMk/>
          <pc:sldMk cId="957015166" sldId="301"/>
        </pc:sldMkLst>
        <pc:spChg chg="add mod">
          <ac:chgData name="Will Freeman (student)" userId="S::w.freeman1@uni.brighton.ac.uk::2a303f88-3e45-45cd-93fc-b6ce22de021e" providerId="AD" clId="Web-{3E16F17D-6C11-AE5B-73D2-EB006BF600B1}" dt="2022-05-10T20:39:31.362" v="653" actId="20577"/>
          <ac:spMkLst>
            <pc:docMk/>
            <pc:sldMk cId="957015166" sldId="301"/>
            <ac:spMk id="3" creationId="{51362563-9A11-01C2-32A7-99A0E6D1EB0B}"/>
          </ac:spMkLst>
        </pc:spChg>
      </pc:sldChg>
    </pc:docChg>
  </pc:docChgLst>
  <pc:docChgLst>
    <pc:chgData name="Ajin Antony (student)" userId="S::a.antony1@uni.brighton.ac.uk::98edaf21-ea4a-40b5-9102-d86e466172f9" providerId="AD" clId="Web-{56ED22C8-31F8-4C00-84E7-642C223F5BAA}"/>
    <pc:docChg chg="modSld">
      <pc:chgData name="Ajin Antony (student)" userId="S::a.antony1@uni.brighton.ac.uk::98edaf21-ea4a-40b5-9102-d86e466172f9" providerId="AD" clId="Web-{56ED22C8-31F8-4C00-84E7-642C223F5BAA}" dt="2022-05-13T06:27:38.603" v="3" actId="1076"/>
      <pc:docMkLst>
        <pc:docMk/>
      </pc:docMkLst>
      <pc:sldChg chg="addSp delSp modSp">
        <pc:chgData name="Ajin Antony (student)" userId="S::a.antony1@uni.brighton.ac.uk::98edaf21-ea4a-40b5-9102-d86e466172f9" providerId="AD" clId="Web-{56ED22C8-31F8-4C00-84E7-642C223F5BAA}" dt="2022-05-13T06:27:38.603" v="3" actId="1076"/>
        <pc:sldMkLst>
          <pc:docMk/>
          <pc:sldMk cId="2974142755" sldId="291"/>
        </pc:sldMkLst>
        <pc:picChg chg="del">
          <ac:chgData name="Ajin Antony (student)" userId="S::a.antony1@uni.brighton.ac.uk::98edaf21-ea4a-40b5-9102-d86e466172f9" providerId="AD" clId="Web-{56ED22C8-31F8-4C00-84E7-642C223F5BAA}" dt="2022-05-13T06:27:07.960" v="0"/>
          <ac:picMkLst>
            <pc:docMk/>
            <pc:sldMk cId="2974142755" sldId="291"/>
            <ac:picMk id="3" creationId="{ADD2A4BD-AC2F-A861-0CA2-C650532FF55D}"/>
          </ac:picMkLst>
        </pc:picChg>
        <pc:picChg chg="add mod">
          <ac:chgData name="Ajin Antony (student)" userId="S::a.antony1@uni.brighton.ac.uk::98edaf21-ea4a-40b5-9102-d86e466172f9" providerId="AD" clId="Web-{56ED22C8-31F8-4C00-84E7-642C223F5BAA}" dt="2022-05-13T06:27:38.603" v="3" actId="1076"/>
          <ac:picMkLst>
            <pc:docMk/>
            <pc:sldMk cId="2974142755" sldId="291"/>
            <ac:picMk id="7" creationId="{6DE58083-44A4-45B3-5769-5B766AEE7FF2}"/>
          </ac:picMkLst>
        </pc:picChg>
      </pc:sldChg>
    </pc:docChg>
  </pc:docChgLst>
  <pc:docChgLst>
    <pc:chgData name="Scott Griffin (student)" userId="S::s.griffin4@uni.brighton.ac.uk::9e5d71a9-1510-45a5-bd9f-aff4de05ae12" providerId="AD" clId="Web-{E4002DD7-1B39-4300-9E8A-3BBB5EAF7B95}"/>
    <pc:docChg chg="modSld">
      <pc:chgData name="Scott Griffin (student)" userId="S::s.griffin4@uni.brighton.ac.uk::9e5d71a9-1510-45a5-bd9f-aff4de05ae12" providerId="AD" clId="Web-{E4002DD7-1B39-4300-9E8A-3BBB5EAF7B95}" dt="2022-05-02T12:05:59.551" v="0"/>
      <pc:docMkLst>
        <pc:docMk/>
      </pc:docMkLst>
      <pc:sldChg chg="addSp delSp modSp">
        <pc:chgData name="Scott Griffin (student)" userId="S::s.griffin4@uni.brighton.ac.uk::9e5d71a9-1510-45a5-bd9f-aff4de05ae12" providerId="AD" clId="Web-{E4002DD7-1B39-4300-9E8A-3BBB5EAF7B95}" dt="2022-05-02T12:05:59.551" v="0"/>
        <pc:sldMkLst>
          <pc:docMk/>
          <pc:sldMk cId="3166663885" sldId="272"/>
        </pc:sldMkLst>
        <pc:spChg chg="del">
          <ac:chgData name="Scott Griffin (student)" userId="S::s.griffin4@uni.brighton.ac.uk::9e5d71a9-1510-45a5-bd9f-aff4de05ae12" providerId="AD" clId="Web-{E4002DD7-1B39-4300-9E8A-3BBB5EAF7B95}" dt="2022-05-02T12:05:59.551" v="0"/>
          <ac:spMkLst>
            <pc:docMk/>
            <pc:sldMk cId="3166663885" sldId="272"/>
            <ac:spMk id="3" creationId="{6094EC1C-8585-4E27-6096-B9BB8AF9A098}"/>
          </ac:spMkLst>
        </pc:spChg>
        <pc:picChg chg="add mod ord">
          <ac:chgData name="Scott Griffin (student)" userId="S::s.griffin4@uni.brighton.ac.uk::9e5d71a9-1510-45a5-bd9f-aff4de05ae12" providerId="AD" clId="Web-{E4002DD7-1B39-4300-9E8A-3BBB5EAF7B95}" dt="2022-05-02T12:05:59.551" v="0"/>
          <ac:picMkLst>
            <pc:docMk/>
            <pc:sldMk cId="3166663885" sldId="272"/>
            <ac:picMk id="4" creationId="{FDB9E3D1-8158-3E96-6110-4E50482FB331}"/>
          </ac:picMkLst>
        </pc:picChg>
      </pc:sldChg>
    </pc:docChg>
  </pc:docChgLst>
  <pc:docChgLst>
    <pc:chgData name="Anthony Facey-Campbell (student)" userId="S::a.facey-campbell1@uni.brighton.ac.uk::de4a3672-d4aa-4515-a80e-4c1350acca2f" providerId="AD" clId="Web-{ABC71256-7029-4630-993B-B6C2BA7664A9}"/>
    <pc:docChg chg="modSld">
      <pc:chgData name="Anthony Facey-Campbell (student)" userId="S::a.facey-campbell1@uni.brighton.ac.uk::de4a3672-d4aa-4515-a80e-4c1350acca2f" providerId="AD" clId="Web-{ABC71256-7029-4630-993B-B6C2BA7664A9}" dt="2022-05-06T13:34:21.444" v="0" actId="1076"/>
      <pc:docMkLst>
        <pc:docMk/>
      </pc:docMkLst>
      <pc:sldChg chg="modSp">
        <pc:chgData name="Anthony Facey-Campbell (student)" userId="S::a.facey-campbell1@uni.brighton.ac.uk::de4a3672-d4aa-4515-a80e-4c1350acca2f" providerId="AD" clId="Web-{ABC71256-7029-4630-993B-B6C2BA7664A9}" dt="2022-05-06T13:34:21.444" v="0" actId="1076"/>
        <pc:sldMkLst>
          <pc:docMk/>
          <pc:sldMk cId="1725196987" sldId="264"/>
        </pc:sldMkLst>
        <pc:picChg chg="mod">
          <ac:chgData name="Anthony Facey-Campbell (student)" userId="S::a.facey-campbell1@uni.brighton.ac.uk::de4a3672-d4aa-4515-a80e-4c1350acca2f" providerId="AD" clId="Web-{ABC71256-7029-4630-993B-B6C2BA7664A9}" dt="2022-05-06T13:34:21.444" v="0" actId="1076"/>
          <ac:picMkLst>
            <pc:docMk/>
            <pc:sldMk cId="1725196987" sldId="264"/>
            <ac:picMk id="4" creationId="{EF0E3465-22D3-EC24-902E-ECFB887A6A03}"/>
          </ac:picMkLst>
        </pc:picChg>
      </pc:sldChg>
    </pc:docChg>
  </pc:docChgLst>
  <pc:docChgLst>
    <pc:chgData name="Scott Griffin (student)" userId="S::s.griffin4@uni.brighton.ac.uk::9e5d71a9-1510-45a5-bd9f-aff4de05ae12" providerId="AD" clId="Web-{36EF7F74-998C-4A3E-A00C-FE2216D47CEB}"/>
    <pc:docChg chg="modSld">
      <pc:chgData name="Scott Griffin (student)" userId="S::s.griffin4@uni.brighton.ac.uk::9e5d71a9-1510-45a5-bd9f-aff4de05ae12" providerId="AD" clId="Web-{36EF7F74-998C-4A3E-A00C-FE2216D47CEB}" dt="2022-05-02T11:31:41.533" v="21" actId="20577"/>
      <pc:docMkLst>
        <pc:docMk/>
      </pc:docMkLst>
      <pc:sldChg chg="addSp delSp modSp">
        <pc:chgData name="Scott Griffin (student)" userId="S::s.griffin4@uni.brighton.ac.uk::9e5d71a9-1510-45a5-bd9f-aff4de05ae12" providerId="AD" clId="Web-{36EF7F74-998C-4A3E-A00C-FE2216D47CEB}" dt="2022-05-02T11:31:41.533" v="21" actId="20577"/>
        <pc:sldMkLst>
          <pc:docMk/>
          <pc:sldMk cId="1725196987" sldId="264"/>
        </pc:sldMkLst>
        <pc:spChg chg="del">
          <ac:chgData name="Scott Griffin (student)" userId="S::s.griffin4@uni.brighton.ac.uk::9e5d71a9-1510-45a5-bd9f-aff4de05ae12" providerId="AD" clId="Web-{36EF7F74-998C-4A3E-A00C-FE2216D47CEB}" dt="2022-05-02T11:31:15.720" v="0"/>
          <ac:spMkLst>
            <pc:docMk/>
            <pc:sldMk cId="1725196987" sldId="264"/>
            <ac:spMk id="3" creationId="{52B5B2A0-7616-828A-D680-690ECFB49911}"/>
          </ac:spMkLst>
        </pc:spChg>
        <pc:spChg chg="add mod">
          <ac:chgData name="Scott Griffin (student)" userId="S::s.griffin4@uni.brighton.ac.uk::9e5d71a9-1510-45a5-bd9f-aff4de05ae12" providerId="AD" clId="Web-{36EF7F74-998C-4A3E-A00C-FE2216D47CEB}" dt="2022-05-02T11:31:41.533" v="21" actId="20577"/>
          <ac:spMkLst>
            <pc:docMk/>
            <pc:sldMk cId="1725196987" sldId="264"/>
            <ac:spMk id="5" creationId="{EA81F45A-BE61-3943-BBEB-6355892E2F9C}"/>
          </ac:spMkLst>
        </pc:spChg>
        <pc:picChg chg="add mod ord">
          <ac:chgData name="Scott Griffin (student)" userId="S::s.griffin4@uni.brighton.ac.uk::9e5d71a9-1510-45a5-bd9f-aff4de05ae12" providerId="AD" clId="Web-{36EF7F74-998C-4A3E-A00C-FE2216D47CEB}" dt="2022-05-02T11:31:21.658" v="3" actId="1076"/>
          <ac:picMkLst>
            <pc:docMk/>
            <pc:sldMk cId="1725196987" sldId="264"/>
            <ac:picMk id="4" creationId="{EF0E3465-22D3-EC24-902E-ECFB887A6A03}"/>
          </ac:picMkLst>
        </pc:picChg>
      </pc:sldChg>
    </pc:docChg>
  </pc:docChgLst>
  <pc:docChgLst>
    <pc:chgData name="Will Freeman (student)" userId="S::w.freeman1@uni.brighton.ac.uk::2a303f88-3e45-45cd-93fc-b6ce22de021e" providerId="AD" clId="Web-{9DF6FADA-5482-6981-6D1F-FE4CDC18D5B4}"/>
    <pc:docChg chg="modSld">
      <pc:chgData name="Will Freeman (student)" userId="S::w.freeman1@uni.brighton.ac.uk::2a303f88-3e45-45cd-93fc-b6ce22de021e" providerId="AD" clId="Web-{9DF6FADA-5482-6981-6D1F-FE4CDC18D5B4}" dt="2022-05-10T16:08:14.493" v="8"/>
      <pc:docMkLst>
        <pc:docMk/>
      </pc:docMkLst>
      <pc:sldChg chg="addSp delSp modSp mod setBg setClrOvrMap">
        <pc:chgData name="Will Freeman (student)" userId="S::w.freeman1@uni.brighton.ac.uk::2a303f88-3e45-45cd-93fc-b6ce22de021e" providerId="AD" clId="Web-{9DF6FADA-5482-6981-6D1F-FE4CDC18D5B4}" dt="2022-05-10T16:08:14.493" v="8"/>
        <pc:sldMkLst>
          <pc:docMk/>
          <pc:sldMk cId="202990122" sldId="278"/>
        </pc:sldMkLst>
        <pc:spChg chg="mod">
          <ac:chgData name="Will Freeman (student)" userId="S::w.freeman1@uni.brighton.ac.uk::2a303f88-3e45-45cd-93fc-b6ce22de021e" providerId="AD" clId="Web-{9DF6FADA-5482-6981-6D1F-FE4CDC18D5B4}" dt="2022-05-10T16:08:14.493" v="8"/>
          <ac:spMkLst>
            <pc:docMk/>
            <pc:sldMk cId="202990122" sldId="278"/>
            <ac:spMk id="2" creationId="{0D86551D-D2E5-50D6-6C7E-4D77092F559F}"/>
          </ac:spMkLst>
        </pc:spChg>
        <pc:spChg chg="del mod">
          <ac:chgData name="Will Freeman (student)" userId="S::w.freeman1@uni.brighton.ac.uk::2a303f88-3e45-45cd-93fc-b6ce22de021e" providerId="AD" clId="Web-{9DF6FADA-5482-6981-6D1F-FE4CDC18D5B4}" dt="2022-05-10T16:07:41.163" v="3"/>
          <ac:spMkLst>
            <pc:docMk/>
            <pc:sldMk cId="202990122" sldId="278"/>
            <ac:spMk id="4" creationId="{CDDB63C5-F9DD-D3A2-66F2-9F9024AEF24F}"/>
          </ac:spMkLst>
        </pc:spChg>
        <pc:spChg chg="add del">
          <ac:chgData name="Will Freeman (student)" userId="S::w.freeman1@uni.brighton.ac.uk::2a303f88-3e45-45cd-93fc-b6ce22de021e" providerId="AD" clId="Web-{9DF6FADA-5482-6981-6D1F-FE4CDC18D5B4}" dt="2022-05-10T16:08:12.384" v="5"/>
          <ac:spMkLst>
            <pc:docMk/>
            <pc:sldMk cId="202990122" sldId="278"/>
            <ac:spMk id="12" creationId="{5492F9E5-5B28-4104-9CDF-100EE9D852A0}"/>
          </ac:spMkLst>
        </pc:spChg>
        <pc:spChg chg="add del">
          <ac:chgData name="Will Freeman (student)" userId="S::w.freeman1@uni.brighton.ac.uk::2a303f88-3e45-45cd-93fc-b6ce22de021e" providerId="AD" clId="Web-{9DF6FADA-5482-6981-6D1F-FE4CDC18D5B4}" dt="2022-05-10T16:08:12.384" v="5"/>
          <ac:spMkLst>
            <pc:docMk/>
            <pc:sldMk cId="202990122" sldId="278"/>
            <ac:spMk id="14" creationId="{F4A3EBA2-184A-4C53-80BF-FB3A6AC355BD}"/>
          </ac:spMkLst>
        </pc:spChg>
        <pc:spChg chg="add del">
          <ac:chgData name="Will Freeman (student)" userId="S::w.freeman1@uni.brighton.ac.uk::2a303f88-3e45-45cd-93fc-b6ce22de021e" providerId="AD" clId="Web-{9DF6FADA-5482-6981-6D1F-FE4CDC18D5B4}" dt="2022-05-10T16:08:12.384" v="5"/>
          <ac:spMkLst>
            <pc:docMk/>
            <pc:sldMk cId="202990122" sldId="278"/>
            <ac:spMk id="16" creationId="{7438EFCD-B361-4EDD-A82E-EF6FE99C1B60}"/>
          </ac:spMkLst>
        </pc:spChg>
        <pc:spChg chg="add del">
          <ac:chgData name="Will Freeman (student)" userId="S::w.freeman1@uni.brighton.ac.uk::2a303f88-3e45-45cd-93fc-b6ce22de021e" providerId="AD" clId="Web-{9DF6FADA-5482-6981-6D1F-FE4CDC18D5B4}" dt="2022-05-10T16:08:12.384" v="5"/>
          <ac:spMkLst>
            <pc:docMk/>
            <pc:sldMk cId="202990122" sldId="278"/>
            <ac:spMk id="18" creationId="{5D5DB082-BCCB-4994-AEE1-EF25FDAC82A8}"/>
          </ac:spMkLst>
        </pc:spChg>
        <pc:spChg chg="add del">
          <ac:chgData name="Will Freeman (student)" userId="S::w.freeman1@uni.brighton.ac.uk::2a303f88-3e45-45cd-93fc-b6ce22de021e" providerId="AD" clId="Web-{9DF6FADA-5482-6981-6D1F-FE4CDC18D5B4}" dt="2022-05-10T16:08:14.274" v="7"/>
          <ac:spMkLst>
            <pc:docMk/>
            <pc:sldMk cId="202990122" sldId="278"/>
            <ac:spMk id="20" creationId="{9AAD8036-96D8-496C-8006-37ACA5AD8628}"/>
          </ac:spMkLst>
        </pc:spChg>
        <pc:spChg chg="add del">
          <ac:chgData name="Will Freeman (student)" userId="S::w.freeman1@uni.brighton.ac.uk::2a303f88-3e45-45cd-93fc-b6ce22de021e" providerId="AD" clId="Web-{9DF6FADA-5482-6981-6D1F-FE4CDC18D5B4}" dt="2022-05-10T16:08:14.274" v="7"/>
          <ac:spMkLst>
            <pc:docMk/>
            <pc:sldMk cId="202990122" sldId="278"/>
            <ac:spMk id="21" creationId="{24A4CBA9-3463-4C65-BF46-6B6C50E7FC23}"/>
          </ac:spMkLst>
        </pc:spChg>
        <pc:spChg chg="add del">
          <ac:chgData name="Will Freeman (student)" userId="S::w.freeman1@uni.brighton.ac.uk::2a303f88-3e45-45cd-93fc-b6ce22de021e" providerId="AD" clId="Web-{9DF6FADA-5482-6981-6D1F-FE4CDC18D5B4}" dt="2022-05-10T16:08:14.274" v="7"/>
          <ac:spMkLst>
            <pc:docMk/>
            <pc:sldMk cId="202990122" sldId="278"/>
            <ac:spMk id="22" creationId="{2DCEED6C-D39C-40AA-B89E-52C3FA5A704F}"/>
          </ac:spMkLst>
        </pc:spChg>
        <pc:graphicFrameChg chg="add mod modGraphic">
          <ac:chgData name="Will Freeman (student)" userId="S::w.freeman1@uni.brighton.ac.uk::2a303f88-3e45-45cd-93fc-b6ce22de021e" providerId="AD" clId="Web-{9DF6FADA-5482-6981-6D1F-FE4CDC18D5B4}" dt="2022-05-10T16:08:14.493" v="8"/>
          <ac:graphicFrameMkLst>
            <pc:docMk/>
            <pc:sldMk cId="202990122" sldId="278"/>
            <ac:graphicFrameMk id="7" creationId="{743EE3A3-C2D2-2898-8F16-E9CF8B0175A0}"/>
          </ac:graphicFrameMkLst>
        </pc:graphicFrameChg>
      </pc:sldChg>
    </pc:docChg>
  </pc:docChgLst>
  <pc:docChgLst>
    <pc:chgData name="Scott Griffin (student)" userId="S::s.griffin4@uni.brighton.ac.uk::9e5d71a9-1510-45a5-bd9f-aff4de05ae12" providerId="AD" clId="Web-{08BBB6AB-C475-4C5D-9266-4118CEB67F19}"/>
    <pc:docChg chg="modSld">
      <pc:chgData name="Scott Griffin (student)" userId="S::s.griffin4@uni.brighton.ac.uk::9e5d71a9-1510-45a5-bd9f-aff4de05ae12" providerId="AD" clId="Web-{08BBB6AB-C475-4C5D-9266-4118CEB67F19}" dt="2022-05-02T12:11:57.172" v="0"/>
      <pc:docMkLst>
        <pc:docMk/>
      </pc:docMkLst>
      <pc:sldChg chg="addSp delSp modSp">
        <pc:chgData name="Scott Griffin (student)" userId="S::s.griffin4@uni.brighton.ac.uk::9e5d71a9-1510-45a5-bd9f-aff4de05ae12" providerId="AD" clId="Web-{08BBB6AB-C475-4C5D-9266-4118CEB67F19}" dt="2022-05-02T12:11:57.172" v="0"/>
        <pc:sldMkLst>
          <pc:docMk/>
          <pc:sldMk cId="3727922116" sldId="273"/>
        </pc:sldMkLst>
        <pc:spChg chg="del">
          <ac:chgData name="Scott Griffin (student)" userId="S::s.griffin4@uni.brighton.ac.uk::9e5d71a9-1510-45a5-bd9f-aff4de05ae12" providerId="AD" clId="Web-{08BBB6AB-C475-4C5D-9266-4118CEB67F19}" dt="2022-05-02T12:11:57.172" v="0"/>
          <ac:spMkLst>
            <pc:docMk/>
            <pc:sldMk cId="3727922116" sldId="273"/>
            <ac:spMk id="7" creationId="{A3B243A6-E0F3-BCB7-1235-FCBDD318F3A6}"/>
          </ac:spMkLst>
        </pc:spChg>
        <pc:picChg chg="add mod ord">
          <ac:chgData name="Scott Griffin (student)" userId="S::s.griffin4@uni.brighton.ac.uk::9e5d71a9-1510-45a5-bd9f-aff4de05ae12" providerId="AD" clId="Web-{08BBB6AB-C475-4C5D-9266-4118CEB67F19}" dt="2022-05-02T12:11:57.172" v="0"/>
          <ac:picMkLst>
            <pc:docMk/>
            <pc:sldMk cId="3727922116" sldId="273"/>
            <ac:picMk id="3" creationId="{7609E14C-314A-7D2F-A311-C370483B2774}"/>
          </ac:picMkLst>
        </pc:picChg>
      </pc:sldChg>
    </pc:docChg>
  </pc:docChgLst>
  <pc:docChgLst>
    <pc:chgData name="Scott Griffin (student)" userId="S::s.griffin4@uni.brighton.ac.uk::9e5d71a9-1510-45a5-bd9f-aff4de05ae12" providerId="AD" clId="Web-{08A67C92-B030-44C7-BED1-339FB00EC596}"/>
    <pc:docChg chg="addSld modSld">
      <pc:chgData name="Scott Griffin (student)" userId="S::s.griffin4@uni.brighton.ac.uk::9e5d71a9-1510-45a5-bd9f-aff4de05ae12" providerId="AD" clId="Web-{08A67C92-B030-44C7-BED1-339FB00EC596}" dt="2022-05-02T12:21:28.635" v="18" actId="20577"/>
      <pc:docMkLst>
        <pc:docMk/>
      </pc:docMkLst>
      <pc:sldChg chg="modSp new">
        <pc:chgData name="Scott Griffin (student)" userId="S::s.griffin4@uni.brighton.ac.uk::9e5d71a9-1510-45a5-bd9f-aff4de05ae12" providerId="AD" clId="Web-{08A67C92-B030-44C7-BED1-339FB00EC596}" dt="2022-05-02T12:21:28.635" v="18" actId="20577"/>
        <pc:sldMkLst>
          <pc:docMk/>
          <pc:sldMk cId="4032211400" sldId="274"/>
        </pc:sldMkLst>
        <pc:spChg chg="mod">
          <ac:chgData name="Scott Griffin (student)" userId="S::s.griffin4@uni.brighton.ac.uk::9e5d71a9-1510-45a5-bd9f-aff4de05ae12" providerId="AD" clId="Web-{08A67C92-B030-44C7-BED1-339FB00EC596}" dt="2022-05-02T12:21:28.635" v="18" actId="20577"/>
          <ac:spMkLst>
            <pc:docMk/>
            <pc:sldMk cId="4032211400" sldId="274"/>
            <ac:spMk id="2" creationId="{9C9FF559-D438-E218-C302-B5FEC996C3A9}"/>
          </ac:spMkLst>
        </pc:spChg>
      </pc:sldChg>
    </pc:docChg>
  </pc:docChgLst>
  <pc:docChgLst>
    <pc:chgData name="Scott Griffin (student)" userId="S::s.griffin4@uni.brighton.ac.uk::9e5d71a9-1510-45a5-bd9f-aff4de05ae12" providerId="AD" clId="Web-{C95739E8-355D-4316-A29C-2B06940CF292}"/>
    <pc:docChg chg="addSld modSld">
      <pc:chgData name="Scott Griffin (student)" userId="S::s.griffin4@uni.brighton.ac.uk::9e5d71a9-1510-45a5-bd9f-aff4de05ae12" providerId="AD" clId="Web-{C95739E8-355D-4316-A29C-2B06940CF292}" dt="2022-05-04T14:04:56.803" v="755" actId="1076"/>
      <pc:docMkLst>
        <pc:docMk/>
      </pc:docMkLst>
      <pc:sldChg chg="addSp delSp modSp">
        <pc:chgData name="Scott Griffin (student)" userId="S::s.griffin4@uni.brighton.ac.uk::9e5d71a9-1510-45a5-bd9f-aff4de05ae12" providerId="AD" clId="Web-{C95739E8-355D-4316-A29C-2B06940CF292}" dt="2022-05-04T14:04:56.803" v="755" actId="1076"/>
        <pc:sldMkLst>
          <pc:docMk/>
          <pc:sldMk cId="351309038" sldId="277"/>
        </pc:sldMkLst>
        <pc:spChg chg="add del mod">
          <ac:chgData name="Scott Griffin (student)" userId="S::s.griffin4@uni.brighton.ac.uk::9e5d71a9-1510-45a5-bd9f-aff4de05ae12" providerId="AD" clId="Web-{C95739E8-355D-4316-A29C-2B06940CF292}" dt="2022-05-04T13:10:44.934" v="87"/>
          <ac:spMkLst>
            <pc:docMk/>
            <pc:sldMk cId="351309038" sldId="277"/>
            <ac:spMk id="3" creationId="{9DF5130E-F0A1-3F2D-9CBD-2C66F09DB162}"/>
          </ac:spMkLst>
        </pc:spChg>
        <pc:spChg chg="add del mod">
          <ac:chgData name="Scott Griffin (student)" userId="S::s.griffin4@uni.brighton.ac.uk::9e5d71a9-1510-45a5-bd9f-aff4de05ae12" providerId="AD" clId="Web-{C95739E8-355D-4316-A29C-2B06940CF292}" dt="2022-05-04T13:10:22.590" v="72"/>
          <ac:spMkLst>
            <pc:docMk/>
            <pc:sldMk cId="351309038" sldId="277"/>
            <ac:spMk id="5" creationId="{2932548C-2FA3-4D2D-2757-C54E395A5162}"/>
          </ac:spMkLst>
        </pc:spChg>
        <pc:spChg chg="add del mod">
          <ac:chgData name="Scott Griffin (student)" userId="S::s.griffin4@uni.brighton.ac.uk::9e5d71a9-1510-45a5-bd9f-aff4de05ae12" providerId="AD" clId="Web-{C95739E8-355D-4316-A29C-2B06940CF292}" dt="2022-05-04T13:10:20.168" v="70"/>
          <ac:spMkLst>
            <pc:docMk/>
            <pc:sldMk cId="351309038" sldId="277"/>
            <ac:spMk id="6" creationId="{0AA761CF-0DE8-D195-B275-7550E1885F62}"/>
          </ac:spMkLst>
        </pc:spChg>
        <pc:spChg chg="add mod">
          <ac:chgData name="Scott Griffin (student)" userId="S::s.griffin4@uni.brighton.ac.uk::9e5d71a9-1510-45a5-bd9f-aff4de05ae12" providerId="AD" clId="Web-{C95739E8-355D-4316-A29C-2B06940CF292}" dt="2022-05-04T14:04:56.803" v="755" actId="1076"/>
          <ac:spMkLst>
            <pc:docMk/>
            <pc:sldMk cId="351309038" sldId="277"/>
            <ac:spMk id="7" creationId="{2752F799-E857-804F-D0BE-51FF63D5EE4D}"/>
          </ac:spMkLst>
        </pc:spChg>
        <pc:spChg chg="add del mod">
          <ac:chgData name="Scott Griffin (student)" userId="S::s.griffin4@uni.brighton.ac.uk::9e5d71a9-1510-45a5-bd9f-aff4de05ae12" providerId="AD" clId="Web-{C95739E8-355D-4316-A29C-2B06940CF292}" dt="2022-05-04T13:10:48.528" v="88"/>
          <ac:spMkLst>
            <pc:docMk/>
            <pc:sldMk cId="351309038" sldId="277"/>
            <ac:spMk id="9" creationId="{17F4BA09-19B0-7185-BD48-494E7FBCFCDD}"/>
          </ac:spMkLst>
        </pc:spChg>
        <pc:spChg chg="add mod">
          <ac:chgData name="Scott Griffin (student)" userId="S::s.griffin4@uni.brighton.ac.uk::9e5d71a9-1510-45a5-bd9f-aff4de05ae12" providerId="AD" clId="Web-{C95739E8-355D-4316-A29C-2B06940CF292}" dt="2022-05-04T13:30:56.029" v="409" actId="1076"/>
          <ac:spMkLst>
            <pc:docMk/>
            <pc:sldMk cId="351309038" sldId="277"/>
            <ac:spMk id="10" creationId="{7A2575A1-3A98-7339-B50F-F5A89602D8A9}"/>
          </ac:spMkLst>
        </pc:spChg>
        <pc:picChg chg="add mod">
          <ac:chgData name="Scott Griffin (student)" userId="S::s.griffin4@uni.brighton.ac.uk::9e5d71a9-1510-45a5-bd9f-aff4de05ae12" providerId="AD" clId="Web-{C95739E8-355D-4316-A29C-2B06940CF292}" dt="2022-05-04T13:27:50.837" v="353" actId="14100"/>
          <ac:picMkLst>
            <pc:docMk/>
            <pc:sldMk cId="351309038" sldId="277"/>
            <ac:picMk id="11" creationId="{C57636E3-CF97-57B8-2A4A-4029A2F593CA}"/>
          </ac:picMkLst>
        </pc:picChg>
      </pc:sldChg>
      <pc:sldChg chg="modSp">
        <pc:chgData name="Scott Griffin (student)" userId="S::s.griffin4@uni.brighton.ac.uk::9e5d71a9-1510-45a5-bd9f-aff4de05ae12" providerId="AD" clId="Web-{C95739E8-355D-4316-A29C-2B06940CF292}" dt="2022-05-04T13:25:52.709" v="329" actId="20577"/>
        <pc:sldMkLst>
          <pc:docMk/>
          <pc:sldMk cId="202990122" sldId="278"/>
        </pc:sldMkLst>
        <pc:spChg chg="mod">
          <ac:chgData name="Scott Griffin (student)" userId="S::s.griffin4@uni.brighton.ac.uk::9e5d71a9-1510-45a5-bd9f-aff4de05ae12" providerId="AD" clId="Web-{C95739E8-355D-4316-A29C-2B06940CF292}" dt="2022-05-04T13:25:52.709" v="329" actId="20577"/>
          <ac:spMkLst>
            <pc:docMk/>
            <pc:sldMk cId="202990122" sldId="278"/>
            <ac:spMk id="4" creationId="{CDDB63C5-F9DD-D3A2-66F2-9F9024AEF24F}"/>
          </ac:spMkLst>
        </pc:spChg>
      </pc:sldChg>
      <pc:sldChg chg="addSp delSp modSp new">
        <pc:chgData name="Scott Griffin (student)" userId="S::s.griffin4@uni.brighton.ac.uk::9e5d71a9-1510-45a5-bd9f-aff4de05ae12" providerId="AD" clId="Web-{C95739E8-355D-4316-A29C-2B06940CF292}" dt="2022-05-04T14:04:49.553" v="752" actId="1076"/>
        <pc:sldMkLst>
          <pc:docMk/>
          <pc:sldMk cId="143386179" sldId="286"/>
        </pc:sldMkLst>
        <pc:spChg chg="mod">
          <ac:chgData name="Scott Griffin (student)" userId="S::s.griffin4@uni.brighton.ac.uk::9e5d71a9-1510-45a5-bd9f-aff4de05ae12" providerId="AD" clId="Web-{C95739E8-355D-4316-A29C-2B06940CF292}" dt="2022-05-04T13:41:39.765" v="480" actId="20577"/>
          <ac:spMkLst>
            <pc:docMk/>
            <pc:sldMk cId="143386179" sldId="286"/>
            <ac:spMk id="2" creationId="{DAA77270-F636-D6D1-6E19-D4BFE74A6434}"/>
          </ac:spMkLst>
        </pc:spChg>
        <pc:spChg chg="del">
          <ac:chgData name="Scott Griffin (student)" userId="S::s.griffin4@uni.brighton.ac.uk::9e5d71a9-1510-45a5-bd9f-aff4de05ae12" providerId="AD" clId="Web-{C95739E8-355D-4316-A29C-2B06940CF292}" dt="2022-05-04T13:41:42.890" v="481"/>
          <ac:spMkLst>
            <pc:docMk/>
            <pc:sldMk cId="143386179" sldId="286"/>
            <ac:spMk id="3" creationId="{0B35D7CA-520C-D723-366D-44E9E388C492}"/>
          </ac:spMkLst>
        </pc:spChg>
        <pc:spChg chg="add mod">
          <ac:chgData name="Scott Griffin (student)" userId="S::s.griffin4@uni.brighton.ac.uk::9e5d71a9-1510-45a5-bd9f-aff4de05ae12" providerId="AD" clId="Web-{C95739E8-355D-4316-A29C-2B06940CF292}" dt="2022-05-04T14:04:49.553" v="752" actId="1076"/>
          <ac:spMkLst>
            <pc:docMk/>
            <pc:sldMk cId="143386179" sldId="286"/>
            <ac:spMk id="4" creationId="{7D582A19-500A-D827-84F7-E61666639459}"/>
          </ac:spMkLst>
        </pc:spChg>
      </pc:sldChg>
    </pc:docChg>
  </pc:docChgLst>
  <pc:docChgLst>
    <pc:chgData name="Scott Griffin (student)" userId="S::s.griffin4@uni.brighton.ac.uk::9e5d71a9-1510-45a5-bd9f-aff4de05ae12" providerId="AD" clId="Web-{F7B526A5-B6D6-411A-9F40-501B75C89962}"/>
    <pc:docChg chg="modSld">
      <pc:chgData name="Scott Griffin (student)" userId="S::s.griffin4@uni.brighton.ac.uk::9e5d71a9-1510-45a5-bd9f-aff4de05ae12" providerId="AD" clId="Web-{F7B526A5-B6D6-411A-9F40-501B75C89962}" dt="2022-05-02T12:09:40.208" v="1"/>
      <pc:docMkLst>
        <pc:docMk/>
      </pc:docMkLst>
      <pc:sldChg chg="addSp delSp modSp">
        <pc:chgData name="Scott Griffin (student)" userId="S::s.griffin4@uni.brighton.ac.uk::9e5d71a9-1510-45a5-bd9f-aff4de05ae12" providerId="AD" clId="Web-{F7B526A5-B6D6-411A-9F40-501B75C89962}" dt="2022-05-02T12:09:40.208" v="1"/>
        <pc:sldMkLst>
          <pc:docMk/>
          <pc:sldMk cId="3727922116" sldId="273"/>
        </pc:sldMkLst>
        <pc:spChg chg="del">
          <ac:chgData name="Scott Griffin (student)" userId="S::s.griffin4@uni.brighton.ac.uk::9e5d71a9-1510-45a5-bd9f-aff4de05ae12" providerId="AD" clId="Web-{F7B526A5-B6D6-411A-9F40-501B75C89962}" dt="2022-05-02T12:09:36.755" v="0"/>
          <ac:spMkLst>
            <pc:docMk/>
            <pc:sldMk cId="3727922116" sldId="273"/>
            <ac:spMk id="3" creationId="{8D7DDDF4-0FB6-51ED-887B-A6375284A305}"/>
          </ac:spMkLst>
        </pc:spChg>
        <pc:spChg chg="add mod">
          <ac:chgData name="Scott Griffin (student)" userId="S::s.griffin4@uni.brighton.ac.uk::9e5d71a9-1510-45a5-bd9f-aff4de05ae12" providerId="AD" clId="Web-{F7B526A5-B6D6-411A-9F40-501B75C89962}" dt="2022-05-02T12:09:40.208" v="1"/>
          <ac:spMkLst>
            <pc:docMk/>
            <pc:sldMk cId="3727922116" sldId="273"/>
            <ac:spMk id="6" creationId="{7C7CF4CE-A594-D4A3-F248-53DB2B0E56E8}"/>
          </ac:spMkLst>
        </pc:spChg>
        <pc:picChg chg="add del mod ord">
          <ac:chgData name="Scott Griffin (student)" userId="S::s.griffin4@uni.brighton.ac.uk::9e5d71a9-1510-45a5-bd9f-aff4de05ae12" providerId="AD" clId="Web-{F7B526A5-B6D6-411A-9F40-501B75C89962}" dt="2022-05-02T12:09:40.208" v="1"/>
          <ac:picMkLst>
            <pc:docMk/>
            <pc:sldMk cId="3727922116" sldId="273"/>
            <ac:picMk id="4" creationId="{1C065518-5DB5-A72F-B24C-56111F72D54E}"/>
          </ac:picMkLst>
        </pc:picChg>
      </pc:sldChg>
    </pc:docChg>
  </pc:docChgLst>
  <pc:docChgLst>
    <pc:chgData name="Scott Griffin (student)" userId="S::s.griffin4@uni.brighton.ac.uk::9e5d71a9-1510-45a5-bd9f-aff4de05ae12" providerId="AD" clId="Web-{DFD24B62-C1B0-4E8F-AF7F-284AAE25BA51}"/>
    <pc:docChg chg="addSld delSld modSld">
      <pc:chgData name="Scott Griffin (student)" userId="S::s.griffin4@uni.brighton.ac.uk::9e5d71a9-1510-45a5-bd9f-aff4de05ae12" providerId="AD" clId="Web-{DFD24B62-C1B0-4E8F-AF7F-284AAE25BA51}" dt="2022-05-10T14:48:05.744" v="29"/>
      <pc:docMkLst>
        <pc:docMk/>
      </pc:docMkLst>
      <pc:sldChg chg="addSp modSp">
        <pc:chgData name="Scott Griffin (student)" userId="S::s.griffin4@uni.brighton.ac.uk::9e5d71a9-1510-45a5-bd9f-aff4de05ae12" providerId="AD" clId="Web-{DFD24B62-C1B0-4E8F-AF7F-284AAE25BA51}" dt="2022-05-10T14:48:01.900" v="28" actId="1076"/>
        <pc:sldMkLst>
          <pc:docMk/>
          <pc:sldMk cId="3383539714" sldId="280"/>
        </pc:sldMkLst>
        <pc:spChg chg="mod">
          <ac:chgData name="Scott Griffin (student)" userId="S::s.griffin4@uni.brighton.ac.uk::9e5d71a9-1510-45a5-bd9f-aff4de05ae12" providerId="AD" clId="Web-{DFD24B62-C1B0-4E8F-AF7F-284AAE25BA51}" dt="2022-05-10T14:48:01.900" v="28" actId="1076"/>
          <ac:spMkLst>
            <pc:docMk/>
            <pc:sldMk cId="3383539714" sldId="280"/>
            <ac:spMk id="4" creationId="{6B8DEB0C-77B0-AD5E-3495-F24AD8825CFB}"/>
          </ac:spMkLst>
        </pc:spChg>
        <pc:picChg chg="add mod">
          <ac:chgData name="Scott Griffin (student)" userId="S::s.griffin4@uni.brighton.ac.uk::9e5d71a9-1510-45a5-bd9f-aff4de05ae12" providerId="AD" clId="Web-{DFD24B62-C1B0-4E8F-AF7F-284AAE25BA51}" dt="2022-05-10T14:47:58.212" v="27" actId="1076"/>
          <ac:picMkLst>
            <pc:docMk/>
            <pc:sldMk cId="3383539714" sldId="280"/>
            <ac:picMk id="3" creationId="{03C0EE9E-02C5-D846-094C-9C0E9903E964}"/>
          </ac:picMkLst>
        </pc:picChg>
      </pc:sldChg>
      <pc:sldChg chg="modSp">
        <pc:chgData name="Scott Griffin (student)" userId="S::s.griffin4@uni.brighton.ac.uk::9e5d71a9-1510-45a5-bd9f-aff4de05ae12" providerId="AD" clId="Web-{DFD24B62-C1B0-4E8F-AF7F-284AAE25BA51}" dt="2022-05-10T14:45:00.647" v="21" actId="20577"/>
        <pc:sldMkLst>
          <pc:docMk/>
          <pc:sldMk cId="361657929" sldId="284"/>
        </pc:sldMkLst>
        <pc:spChg chg="mod">
          <ac:chgData name="Scott Griffin (student)" userId="S::s.griffin4@uni.brighton.ac.uk::9e5d71a9-1510-45a5-bd9f-aff4de05ae12" providerId="AD" clId="Web-{DFD24B62-C1B0-4E8F-AF7F-284AAE25BA51}" dt="2022-05-10T14:45:00.647" v="21" actId="20577"/>
          <ac:spMkLst>
            <pc:docMk/>
            <pc:sldMk cId="361657929" sldId="284"/>
            <ac:spMk id="3" creationId="{3B8B4C82-60D6-6439-2723-8713CE6B5509}"/>
          </ac:spMkLst>
        </pc:spChg>
      </pc:sldChg>
      <pc:sldChg chg="del">
        <pc:chgData name="Scott Griffin (student)" userId="S::s.griffin4@uni.brighton.ac.uk::9e5d71a9-1510-45a5-bd9f-aff4de05ae12" providerId="AD" clId="Web-{DFD24B62-C1B0-4E8F-AF7F-284AAE25BA51}" dt="2022-05-10T14:48:05.744" v="29"/>
        <pc:sldMkLst>
          <pc:docMk/>
          <pc:sldMk cId="4180929727" sldId="295"/>
        </pc:sldMkLst>
      </pc:sldChg>
      <pc:sldChg chg="addSp delSp modSp new">
        <pc:chgData name="Scott Griffin (student)" userId="S::s.griffin4@uni.brighton.ac.uk::9e5d71a9-1510-45a5-bd9f-aff4de05ae12" providerId="AD" clId="Web-{DFD24B62-C1B0-4E8F-AF7F-284AAE25BA51}" dt="2022-05-10T14:37:19.888" v="18" actId="1076"/>
        <pc:sldMkLst>
          <pc:docMk/>
          <pc:sldMk cId="2217286775" sldId="298"/>
        </pc:sldMkLst>
        <pc:spChg chg="mod">
          <ac:chgData name="Scott Griffin (student)" userId="S::s.griffin4@uni.brighton.ac.uk::9e5d71a9-1510-45a5-bd9f-aff4de05ae12" providerId="AD" clId="Web-{DFD24B62-C1B0-4E8F-AF7F-284AAE25BA51}" dt="2022-05-10T14:35:24.808" v="13" actId="20577"/>
          <ac:spMkLst>
            <pc:docMk/>
            <pc:sldMk cId="2217286775" sldId="298"/>
            <ac:spMk id="2" creationId="{41D42B17-8CF8-4903-92C1-D1128240194F}"/>
          </ac:spMkLst>
        </pc:spChg>
        <pc:spChg chg="del">
          <ac:chgData name="Scott Griffin (student)" userId="S::s.griffin4@uni.brighton.ac.uk::9e5d71a9-1510-45a5-bd9f-aff4de05ae12" providerId="AD" clId="Web-{DFD24B62-C1B0-4E8F-AF7F-284AAE25BA51}" dt="2022-05-10T14:35:28.073" v="14"/>
          <ac:spMkLst>
            <pc:docMk/>
            <pc:sldMk cId="2217286775" sldId="298"/>
            <ac:spMk id="3" creationId="{737BB5B6-39C3-CE74-A509-4AE29F8AEF7D}"/>
          </ac:spMkLst>
        </pc:spChg>
        <pc:picChg chg="add mod">
          <ac:chgData name="Scott Griffin (student)" userId="S::s.griffin4@uni.brighton.ac.uk::9e5d71a9-1510-45a5-bd9f-aff4de05ae12" providerId="AD" clId="Web-{DFD24B62-C1B0-4E8F-AF7F-284AAE25BA51}" dt="2022-05-10T14:37:19.888" v="18" actId="1076"/>
          <ac:picMkLst>
            <pc:docMk/>
            <pc:sldMk cId="2217286775" sldId="298"/>
            <ac:picMk id="4" creationId="{734ABB92-DE26-B744-3F15-D6090BA1423D}"/>
          </ac:picMkLst>
        </pc:picChg>
      </pc:sldChg>
    </pc:docChg>
  </pc:docChgLst>
  <pc:docChgLst>
    <pc:chgData name="Will Freeman (student)" userId="S::w.freeman1@uni.brighton.ac.uk::2a303f88-3e45-45cd-93fc-b6ce22de021e" providerId="AD" clId="Web-{99CDE103-7786-4D6D-8E08-119487D79823}"/>
    <pc:docChg chg="modSld">
      <pc:chgData name="Will Freeman (student)" userId="S::w.freeman1@uni.brighton.ac.uk::2a303f88-3e45-45cd-93fc-b6ce22de021e" providerId="AD" clId="Web-{99CDE103-7786-4D6D-8E08-119487D79823}" dt="2022-05-11T11:08:47.323" v="0" actId="20577"/>
      <pc:docMkLst>
        <pc:docMk/>
      </pc:docMkLst>
      <pc:sldChg chg="modSp">
        <pc:chgData name="Will Freeman (student)" userId="S::w.freeman1@uni.brighton.ac.uk::2a303f88-3e45-45cd-93fc-b6ce22de021e" providerId="AD" clId="Web-{99CDE103-7786-4D6D-8E08-119487D79823}" dt="2022-05-11T11:08:47.323" v="0" actId="20577"/>
        <pc:sldMkLst>
          <pc:docMk/>
          <pc:sldMk cId="361657929" sldId="284"/>
        </pc:sldMkLst>
        <pc:spChg chg="mod">
          <ac:chgData name="Will Freeman (student)" userId="S::w.freeman1@uni.brighton.ac.uk::2a303f88-3e45-45cd-93fc-b6ce22de021e" providerId="AD" clId="Web-{99CDE103-7786-4D6D-8E08-119487D79823}" dt="2022-05-11T11:08:47.323" v="0" actId="20577"/>
          <ac:spMkLst>
            <pc:docMk/>
            <pc:sldMk cId="361657929" sldId="284"/>
            <ac:spMk id="3" creationId="{3B8B4C82-60D6-6439-2723-8713CE6B5509}"/>
          </ac:spMkLst>
        </pc:spChg>
      </pc:sldChg>
    </pc:docChg>
  </pc:docChgLst>
  <pc:docChgLst>
    <pc:chgData name="Scott Griffin (student)" userId="S::s.griffin4@uni.brighton.ac.uk::9e5d71a9-1510-45a5-bd9f-aff4de05ae12" providerId="AD" clId="Web-{C530C1D4-3BFD-482C-96FA-129D5779A7E4}"/>
    <pc:docChg chg="addSld modSld">
      <pc:chgData name="Scott Griffin (student)" userId="S::s.griffin4@uni.brighton.ac.uk::9e5d71a9-1510-45a5-bd9f-aff4de05ae12" providerId="AD" clId="Web-{C530C1D4-3BFD-482C-96FA-129D5779A7E4}" dt="2022-05-04T14:26:08.043" v="12" actId="14100"/>
      <pc:docMkLst>
        <pc:docMk/>
      </pc:docMkLst>
      <pc:sldChg chg="addSp delSp modSp new">
        <pc:chgData name="Scott Griffin (student)" userId="S::s.griffin4@uni.brighton.ac.uk::9e5d71a9-1510-45a5-bd9f-aff4de05ae12" providerId="AD" clId="Web-{C530C1D4-3BFD-482C-96FA-129D5779A7E4}" dt="2022-05-04T14:26:08.043" v="12" actId="14100"/>
        <pc:sldMkLst>
          <pc:docMk/>
          <pc:sldMk cId="1438127463" sldId="287"/>
        </pc:sldMkLst>
        <pc:spChg chg="mod">
          <ac:chgData name="Scott Griffin (student)" userId="S::s.griffin4@uni.brighton.ac.uk::9e5d71a9-1510-45a5-bd9f-aff4de05ae12" providerId="AD" clId="Web-{C530C1D4-3BFD-482C-96FA-129D5779A7E4}" dt="2022-05-04T14:25:46.824" v="7" actId="20577"/>
          <ac:spMkLst>
            <pc:docMk/>
            <pc:sldMk cId="1438127463" sldId="287"/>
            <ac:spMk id="2" creationId="{047E95AA-9FC7-97C0-4BA1-A94EB389EF95}"/>
          </ac:spMkLst>
        </pc:spChg>
        <pc:spChg chg="del">
          <ac:chgData name="Scott Griffin (student)" userId="S::s.griffin4@uni.brighton.ac.uk::9e5d71a9-1510-45a5-bd9f-aff4de05ae12" providerId="AD" clId="Web-{C530C1D4-3BFD-482C-96FA-129D5779A7E4}" dt="2022-05-04T14:25:48.746" v="8"/>
          <ac:spMkLst>
            <pc:docMk/>
            <pc:sldMk cId="1438127463" sldId="287"/>
            <ac:spMk id="3" creationId="{B3FE8178-8933-B23F-3F49-133C52C3D916}"/>
          </ac:spMkLst>
        </pc:spChg>
        <pc:picChg chg="add mod">
          <ac:chgData name="Scott Griffin (student)" userId="S::s.griffin4@uni.brighton.ac.uk::9e5d71a9-1510-45a5-bd9f-aff4de05ae12" providerId="AD" clId="Web-{C530C1D4-3BFD-482C-96FA-129D5779A7E4}" dt="2022-05-04T14:26:08.043" v="12" actId="14100"/>
          <ac:picMkLst>
            <pc:docMk/>
            <pc:sldMk cId="1438127463" sldId="287"/>
            <ac:picMk id="4" creationId="{CEF6CECE-C2C5-2444-27BE-2DEFF6BD15B6}"/>
          </ac:picMkLst>
        </pc:picChg>
      </pc:sldChg>
    </pc:docChg>
  </pc:docChgLst>
  <pc:docChgLst>
    <pc:chgData name="Anthony Facey-Campbell (student)" userId="S::a.facey-campbell1@uni.brighton.ac.uk::de4a3672-d4aa-4515-a80e-4c1350acca2f" providerId="AD" clId="Web-{27BF869A-F594-437B-9036-F3E4C234E7DF}"/>
    <pc:docChg chg="modSld">
      <pc:chgData name="Anthony Facey-Campbell (student)" userId="S::a.facey-campbell1@uni.brighton.ac.uk::de4a3672-d4aa-4515-a80e-4c1350acca2f" providerId="AD" clId="Web-{27BF869A-F594-437B-9036-F3E4C234E7DF}" dt="2022-05-06T13:50:51.629" v="9"/>
      <pc:docMkLst>
        <pc:docMk/>
      </pc:docMkLst>
      <pc:sldChg chg="addSp delSp modSp">
        <pc:chgData name="Anthony Facey-Campbell (student)" userId="S::a.facey-campbell1@uni.brighton.ac.uk::de4a3672-d4aa-4515-a80e-4c1350acca2f" providerId="AD" clId="Web-{27BF869A-F594-437B-9036-F3E4C234E7DF}" dt="2022-05-06T13:50:51.629" v="9"/>
        <pc:sldMkLst>
          <pc:docMk/>
          <pc:sldMk cId="3129004222" sldId="290"/>
        </pc:sldMkLst>
        <pc:spChg chg="add mod">
          <ac:chgData name="Anthony Facey-Campbell (student)" userId="S::a.facey-campbell1@uni.brighton.ac.uk::de4a3672-d4aa-4515-a80e-4c1350acca2f" providerId="AD" clId="Web-{27BF869A-F594-437B-9036-F3E4C234E7DF}" dt="2022-05-06T13:50:40.488" v="7" actId="14100"/>
          <ac:spMkLst>
            <pc:docMk/>
            <pc:sldMk cId="3129004222" sldId="290"/>
            <ac:spMk id="32" creationId="{B8BDB429-BD3C-337C-3D3D-C3A23C796BC7}"/>
          </ac:spMkLst>
        </pc:spChg>
        <pc:spChg chg="add del mod">
          <ac:chgData name="Anthony Facey-Campbell (student)" userId="S::a.facey-campbell1@uni.brighton.ac.uk::de4a3672-d4aa-4515-a80e-4c1350acca2f" providerId="AD" clId="Web-{27BF869A-F594-437B-9036-F3E4C234E7DF}" dt="2022-05-06T13:50:31.660" v="4"/>
          <ac:spMkLst>
            <pc:docMk/>
            <pc:sldMk cId="3129004222" sldId="290"/>
            <ac:spMk id="33" creationId="{62F5736E-AEAD-9883-B4A0-3784579FFC11}"/>
          </ac:spMkLst>
        </pc:spChg>
        <pc:graphicFrameChg chg="del">
          <ac:chgData name="Anthony Facey-Campbell (student)" userId="S::a.facey-campbell1@uni.brighton.ac.uk::de4a3672-d4aa-4515-a80e-4c1350acca2f" providerId="AD" clId="Web-{27BF869A-F594-437B-9036-F3E4C234E7DF}" dt="2022-05-06T13:50:27.816" v="0"/>
          <ac:graphicFrameMkLst>
            <pc:docMk/>
            <pc:sldMk cId="3129004222" sldId="290"/>
            <ac:graphicFrameMk id="8" creationId="{AA55BE7D-7413-50C7-993F-F846285B6BDA}"/>
          </ac:graphicFrameMkLst>
        </pc:graphicFrameChg>
        <pc:picChg chg="del mod">
          <ac:chgData name="Anthony Facey-Campbell (student)" userId="S::a.facey-campbell1@uni.brighton.ac.uk::de4a3672-d4aa-4515-a80e-4c1350acca2f" providerId="AD" clId="Web-{27BF869A-F594-437B-9036-F3E4C234E7DF}" dt="2022-05-06T13:50:51.629" v="9"/>
          <ac:picMkLst>
            <pc:docMk/>
            <pc:sldMk cId="3129004222" sldId="290"/>
            <ac:picMk id="4" creationId="{5E4DEE8D-9BD7-F3EF-67AF-279B9CD1C48D}"/>
          </ac:picMkLst>
        </pc:picChg>
      </pc:sldChg>
    </pc:docChg>
  </pc:docChgLst>
  <pc:docChgLst>
    <pc:chgData name="Will Freeman (student)" userId="S::w.freeman1@uni.brighton.ac.uk::2a303f88-3e45-45cd-93fc-b6ce22de021e" providerId="AD" clId="Web-{CAA960F8-27F4-442E-9FD7-339367C3F0C4}"/>
    <pc:docChg chg="modSld">
      <pc:chgData name="Will Freeman (student)" userId="S::w.freeman1@uni.brighton.ac.uk::2a303f88-3e45-45cd-93fc-b6ce22de021e" providerId="AD" clId="Web-{CAA960F8-27F4-442E-9FD7-339367C3F0C4}" dt="2022-05-11T11:11:54.067" v="5" actId="20577"/>
      <pc:docMkLst>
        <pc:docMk/>
      </pc:docMkLst>
      <pc:sldChg chg="modCm">
        <pc:chgData name="Will Freeman (student)" userId="S::w.freeman1@uni.brighton.ac.uk::2a303f88-3e45-45cd-93fc-b6ce22de021e" providerId="AD" clId="Web-{CAA960F8-27F4-442E-9FD7-339367C3F0C4}" dt="2022-05-11T11:10:25.471" v="0"/>
        <pc:sldMkLst>
          <pc:docMk/>
          <pc:sldMk cId="361657929" sldId="284"/>
        </pc:sldMkLst>
      </pc:sldChg>
      <pc:sldChg chg="modSp">
        <pc:chgData name="Will Freeman (student)" userId="S::w.freeman1@uni.brighton.ac.uk::2a303f88-3e45-45cd-93fc-b6ce22de021e" providerId="AD" clId="Web-{CAA960F8-27F4-442E-9FD7-339367C3F0C4}" dt="2022-05-11T11:11:54.067" v="5" actId="20577"/>
        <pc:sldMkLst>
          <pc:docMk/>
          <pc:sldMk cId="2609317540" sldId="285"/>
        </pc:sldMkLst>
        <pc:spChg chg="mod">
          <ac:chgData name="Will Freeman (student)" userId="S::w.freeman1@uni.brighton.ac.uk::2a303f88-3e45-45cd-93fc-b6ce22de021e" providerId="AD" clId="Web-{CAA960F8-27F4-442E-9FD7-339367C3F0C4}" dt="2022-05-11T11:11:54.067" v="5" actId="20577"/>
          <ac:spMkLst>
            <pc:docMk/>
            <pc:sldMk cId="2609317540" sldId="285"/>
            <ac:spMk id="3" creationId="{20ACFFFF-7444-1728-8446-104651AAD062}"/>
          </ac:spMkLst>
        </pc:spChg>
      </pc:sldChg>
    </pc:docChg>
  </pc:docChgLst>
  <pc:docChgLst>
    <pc:chgData name="Scott Griffin (student)" userId="S::s.griffin4@uni.brighton.ac.uk::9e5d71a9-1510-45a5-bd9f-aff4de05ae12" providerId="AD" clId="Web-{326E2472-667E-4812-BEFD-10B830BCDF03}"/>
    <pc:docChg chg="modSld">
      <pc:chgData name="Scott Griffin (student)" userId="S::s.griffin4@uni.brighton.ac.uk::9e5d71a9-1510-45a5-bd9f-aff4de05ae12" providerId="AD" clId="Web-{326E2472-667E-4812-BEFD-10B830BCDF03}" dt="2022-05-02T12:10:22.430" v="1"/>
      <pc:docMkLst>
        <pc:docMk/>
      </pc:docMkLst>
      <pc:sldChg chg="addSp delSp modSp">
        <pc:chgData name="Scott Griffin (student)" userId="S::s.griffin4@uni.brighton.ac.uk::9e5d71a9-1510-45a5-bd9f-aff4de05ae12" providerId="AD" clId="Web-{326E2472-667E-4812-BEFD-10B830BCDF03}" dt="2022-05-02T12:10:22.430" v="1"/>
        <pc:sldMkLst>
          <pc:docMk/>
          <pc:sldMk cId="3727922116" sldId="273"/>
        </pc:sldMkLst>
        <pc:spChg chg="del">
          <ac:chgData name="Scott Griffin (student)" userId="S::s.griffin4@uni.brighton.ac.uk::9e5d71a9-1510-45a5-bd9f-aff4de05ae12" providerId="AD" clId="Web-{326E2472-667E-4812-BEFD-10B830BCDF03}" dt="2022-05-02T12:10:19.805" v="0"/>
          <ac:spMkLst>
            <pc:docMk/>
            <pc:sldMk cId="3727922116" sldId="273"/>
            <ac:spMk id="6" creationId="{7C7CF4CE-A594-D4A3-F248-53DB2B0E56E8}"/>
          </ac:spMkLst>
        </pc:spChg>
        <pc:spChg chg="add mod">
          <ac:chgData name="Scott Griffin (student)" userId="S::s.griffin4@uni.brighton.ac.uk::9e5d71a9-1510-45a5-bd9f-aff4de05ae12" providerId="AD" clId="Web-{326E2472-667E-4812-BEFD-10B830BCDF03}" dt="2022-05-02T12:10:22.430" v="1"/>
          <ac:spMkLst>
            <pc:docMk/>
            <pc:sldMk cId="3727922116" sldId="273"/>
            <ac:spMk id="7" creationId="{A3B243A6-E0F3-BCB7-1235-FCBDD318F3A6}"/>
          </ac:spMkLst>
        </pc:spChg>
        <pc:picChg chg="add del mod ord">
          <ac:chgData name="Scott Griffin (student)" userId="S::s.griffin4@uni.brighton.ac.uk::9e5d71a9-1510-45a5-bd9f-aff4de05ae12" providerId="AD" clId="Web-{326E2472-667E-4812-BEFD-10B830BCDF03}" dt="2022-05-02T12:10:22.430" v="1"/>
          <ac:picMkLst>
            <pc:docMk/>
            <pc:sldMk cId="3727922116" sldId="273"/>
            <ac:picMk id="4" creationId="{934571AB-C5CE-8F30-E733-5035DCA1A578}"/>
          </ac:picMkLst>
        </pc:picChg>
      </pc:sldChg>
    </pc:docChg>
  </pc:docChgLst>
  <pc:docChgLst>
    <pc:chgData name="Ajin Antony (student)" userId="S::a.antony1@uni.brighton.ac.uk::98edaf21-ea4a-40b5-9102-d86e466172f9" providerId="AD" clId="Web-{94F7C63A-2C2F-42F7-89E5-7AB2387AD5DE}"/>
    <pc:docChg chg="modSld">
      <pc:chgData name="Ajin Antony (student)" userId="S::a.antony1@uni.brighton.ac.uk::98edaf21-ea4a-40b5-9102-d86e466172f9" providerId="AD" clId="Web-{94F7C63A-2C2F-42F7-89E5-7AB2387AD5DE}" dt="2022-05-09T20:09:39.244" v="19"/>
      <pc:docMkLst>
        <pc:docMk/>
      </pc:docMkLst>
      <pc:sldChg chg="modSp">
        <pc:chgData name="Ajin Antony (student)" userId="S::a.antony1@uni.brighton.ac.uk::98edaf21-ea4a-40b5-9102-d86e466172f9" providerId="AD" clId="Web-{94F7C63A-2C2F-42F7-89E5-7AB2387AD5DE}" dt="2022-05-09T20:09:39.244" v="19"/>
        <pc:sldMkLst>
          <pc:docMk/>
          <pc:sldMk cId="1095250587" sldId="288"/>
        </pc:sldMkLst>
        <pc:graphicFrameChg chg="mod modGraphic">
          <ac:chgData name="Ajin Antony (student)" userId="S::a.antony1@uni.brighton.ac.uk::98edaf21-ea4a-40b5-9102-d86e466172f9" providerId="AD" clId="Web-{94F7C63A-2C2F-42F7-89E5-7AB2387AD5DE}" dt="2022-05-09T20:09:39.244" v="19"/>
          <ac:graphicFrameMkLst>
            <pc:docMk/>
            <pc:sldMk cId="1095250587" sldId="288"/>
            <ac:graphicFrameMk id="5" creationId="{6B422620-7E4C-FB5D-3CE6-C442AB504838}"/>
          </ac:graphicFrameMkLst>
        </pc:graphicFrameChg>
      </pc:sldChg>
    </pc:docChg>
  </pc:docChgLst>
  <pc:docChgLst>
    <pc:chgData name="Scott Griffin (student)" userId="S::s.griffin4@uni.brighton.ac.uk::9e5d71a9-1510-45a5-bd9f-aff4de05ae12" providerId="AD" clId="Web-{349863B7-0A30-42FD-8B5F-9AF0EC59028E}"/>
    <pc:docChg chg="addSld modSld">
      <pc:chgData name="Scott Griffin (student)" userId="S::s.griffin4@uni.brighton.ac.uk::9e5d71a9-1510-45a5-bd9f-aff4de05ae12" providerId="AD" clId="Web-{349863B7-0A30-42FD-8B5F-9AF0EC59028E}" dt="2022-05-02T11:49:30.775" v="25" actId="20577"/>
      <pc:docMkLst>
        <pc:docMk/>
      </pc:docMkLst>
      <pc:sldChg chg="addSp delSp modSp new">
        <pc:chgData name="Scott Griffin (student)" userId="S::s.griffin4@uni.brighton.ac.uk::9e5d71a9-1510-45a5-bd9f-aff4de05ae12" providerId="AD" clId="Web-{349863B7-0A30-42FD-8B5F-9AF0EC59028E}" dt="2022-05-02T11:49:13.603" v="17" actId="1076"/>
        <pc:sldMkLst>
          <pc:docMk/>
          <pc:sldMk cId="3124250733" sldId="267"/>
        </pc:sldMkLst>
        <pc:spChg chg="mod">
          <ac:chgData name="Scott Griffin (student)" userId="S::s.griffin4@uni.brighton.ac.uk::9e5d71a9-1510-45a5-bd9f-aff4de05ae12" providerId="AD" clId="Web-{349863B7-0A30-42FD-8B5F-9AF0EC59028E}" dt="2022-05-02T11:48:34.492" v="10" actId="20577"/>
          <ac:spMkLst>
            <pc:docMk/>
            <pc:sldMk cId="3124250733" sldId="267"/>
            <ac:spMk id="2" creationId="{BDC4D0E1-61F5-60E2-4AEC-7DF933DE75C9}"/>
          </ac:spMkLst>
        </pc:spChg>
        <pc:spChg chg="del">
          <ac:chgData name="Scott Griffin (student)" userId="S::s.griffin4@uni.brighton.ac.uk::9e5d71a9-1510-45a5-bd9f-aff4de05ae12" providerId="AD" clId="Web-{349863B7-0A30-42FD-8B5F-9AF0EC59028E}" dt="2022-05-02T11:48:51.165" v="11"/>
          <ac:spMkLst>
            <pc:docMk/>
            <pc:sldMk cId="3124250733" sldId="267"/>
            <ac:spMk id="3" creationId="{FCB192BB-73C6-87D7-4B1B-4C8EA7BD6ECB}"/>
          </ac:spMkLst>
        </pc:spChg>
        <pc:picChg chg="add mod ord">
          <ac:chgData name="Scott Griffin (student)" userId="S::s.griffin4@uni.brighton.ac.uk::9e5d71a9-1510-45a5-bd9f-aff4de05ae12" providerId="AD" clId="Web-{349863B7-0A30-42FD-8B5F-9AF0EC59028E}" dt="2022-05-02T11:49:13.603" v="17" actId="1076"/>
          <ac:picMkLst>
            <pc:docMk/>
            <pc:sldMk cId="3124250733" sldId="267"/>
            <ac:picMk id="4" creationId="{A041FBEB-17E3-019A-D26C-DE9246989CC6}"/>
          </ac:picMkLst>
        </pc:picChg>
      </pc:sldChg>
      <pc:sldChg chg="modSp new">
        <pc:chgData name="Scott Griffin (student)" userId="S::s.griffin4@uni.brighton.ac.uk::9e5d71a9-1510-45a5-bd9f-aff4de05ae12" providerId="AD" clId="Web-{349863B7-0A30-42FD-8B5F-9AF0EC59028E}" dt="2022-05-02T11:49:30.775" v="25" actId="20577"/>
        <pc:sldMkLst>
          <pc:docMk/>
          <pc:sldMk cId="1693401834" sldId="268"/>
        </pc:sldMkLst>
        <pc:spChg chg="mod">
          <ac:chgData name="Scott Griffin (student)" userId="S::s.griffin4@uni.brighton.ac.uk::9e5d71a9-1510-45a5-bd9f-aff4de05ae12" providerId="AD" clId="Web-{349863B7-0A30-42FD-8B5F-9AF0EC59028E}" dt="2022-05-02T11:49:30.775" v="25" actId="20577"/>
          <ac:spMkLst>
            <pc:docMk/>
            <pc:sldMk cId="1693401834" sldId="268"/>
            <ac:spMk id="2" creationId="{6DF11142-8C86-B9DF-50AC-12E49376DD7A}"/>
          </ac:spMkLst>
        </pc:spChg>
      </pc:sldChg>
    </pc:docChg>
  </pc:docChgLst>
  <pc:docChgLst>
    <pc:chgData name="Scott Griffin (student)" userId="S::s.griffin4@uni.brighton.ac.uk::9e5d71a9-1510-45a5-bd9f-aff4de05ae12" providerId="AD" clId="Web-{59B59A33-A0EA-43DE-8640-D456FC13AFA7}"/>
    <pc:docChg chg="addSld modSld">
      <pc:chgData name="Scott Griffin (student)" userId="S::s.griffin4@uni.brighton.ac.uk::9e5d71a9-1510-45a5-bd9f-aff4de05ae12" providerId="AD" clId="Web-{59B59A33-A0EA-43DE-8640-D456FC13AFA7}" dt="2022-05-02T12:27:44.101" v="67" actId="20577"/>
      <pc:docMkLst>
        <pc:docMk/>
      </pc:docMkLst>
      <pc:sldChg chg="addSp delSp modSp">
        <pc:chgData name="Scott Griffin (student)" userId="S::s.griffin4@uni.brighton.ac.uk::9e5d71a9-1510-45a5-bd9f-aff4de05ae12" providerId="AD" clId="Web-{59B59A33-A0EA-43DE-8640-D456FC13AFA7}" dt="2022-05-02T12:27:20.476" v="28"/>
        <pc:sldMkLst>
          <pc:docMk/>
          <pc:sldMk cId="3738866859" sldId="275"/>
        </pc:sldMkLst>
        <pc:spChg chg="del mod">
          <ac:chgData name="Scott Griffin (student)" userId="S::s.griffin4@uni.brighton.ac.uk::9e5d71a9-1510-45a5-bd9f-aff4de05ae12" providerId="AD" clId="Web-{59B59A33-A0EA-43DE-8640-D456FC13AFA7}" dt="2022-05-02T12:27:20.476" v="28"/>
          <ac:spMkLst>
            <pc:docMk/>
            <pc:sldMk cId="3738866859" sldId="275"/>
            <ac:spMk id="3" creationId="{4B378559-363A-D4E2-BFEE-18C8E78B48BA}"/>
          </ac:spMkLst>
        </pc:spChg>
        <pc:spChg chg="add mod">
          <ac:chgData name="Scott Griffin (student)" userId="S::s.griffin4@uni.brighton.ac.uk::9e5d71a9-1510-45a5-bd9f-aff4de05ae12" providerId="AD" clId="Web-{59B59A33-A0EA-43DE-8640-D456FC13AFA7}" dt="2022-05-02T12:27:20.476" v="28"/>
          <ac:spMkLst>
            <pc:docMk/>
            <pc:sldMk cId="3738866859" sldId="275"/>
            <ac:spMk id="5" creationId="{D33BB457-23C4-AC01-2589-CEF58E708A3F}"/>
          </ac:spMkLst>
        </pc:spChg>
      </pc:sldChg>
      <pc:sldChg chg="modSp new">
        <pc:chgData name="Scott Griffin (student)" userId="S::s.griffin4@uni.brighton.ac.uk::9e5d71a9-1510-45a5-bd9f-aff4de05ae12" providerId="AD" clId="Web-{59B59A33-A0EA-43DE-8640-D456FC13AFA7}" dt="2022-05-02T12:27:40.414" v="57" actId="20577"/>
        <pc:sldMkLst>
          <pc:docMk/>
          <pc:sldMk cId="3272861110" sldId="276"/>
        </pc:sldMkLst>
        <pc:spChg chg="mod">
          <ac:chgData name="Scott Griffin (student)" userId="S::s.griffin4@uni.brighton.ac.uk::9e5d71a9-1510-45a5-bd9f-aff4de05ae12" providerId="AD" clId="Web-{59B59A33-A0EA-43DE-8640-D456FC13AFA7}" dt="2022-05-02T12:27:40.414" v="57" actId="20577"/>
          <ac:spMkLst>
            <pc:docMk/>
            <pc:sldMk cId="3272861110" sldId="276"/>
            <ac:spMk id="2" creationId="{B8DAA98C-F787-2BEF-216C-0B25B536BB08}"/>
          </ac:spMkLst>
        </pc:spChg>
      </pc:sldChg>
      <pc:sldChg chg="modSp new">
        <pc:chgData name="Scott Griffin (student)" userId="S::s.griffin4@uni.brighton.ac.uk::9e5d71a9-1510-45a5-bd9f-aff4de05ae12" providerId="AD" clId="Web-{59B59A33-A0EA-43DE-8640-D456FC13AFA7}" dt="2022-05-02T12:27:44.101" v="67" actId="20577"/>
        <pc:sldMkLst>
          <pc:docMk/>
          <pc:sldMk cId="351309038" sldId="277"/>
        </pc:sldMkLst>
        <pc:spChg chg="mod">
          <ac:chgData name="Scott Griffin (student)" userId="S::s.griffin4@uni.brighton.ac.uk::9e5d71a9-1510-45a5-bd9f-aff4de05ae12" providerId="AD" clId="Web-{59B59A33-A0EA-43DE-8640-D456FC13AFA7}" dt="2022-05-02T12:27:44.101" v="67" actId="20577"/>
          <ac:spMkLst>
            <pc:docMk/>
            <pc:sldMk cId="351309038" sldId="277"/>
            <ac:spMk id="2" creationId="{8A470D15-2681-DCEF-0201-FD04D4CAF7A1}"/>
          </ac:spMkLst>
        </pc:spChg>
      </pc:sldChg>
    </pc:docChg>
  </pc:docChgLst>
  <pc:docChgLst>
    <pc:chgData name="Will Freeman (student)" userId="S::w.freeman1@uni.brighton.ac.uk::2a303f88-3e45-45cd-93fc-b6ce22de021e" providerId="AD" clId="Web-{6CF50573-B85E-4F55-9B8C-22CE13A9DC3E}"/>
    <pc:docChg chg="modSld">
      <pc:chgData name="Will Freeman (student)" userId="S::w.freeman1@uni.brighton.ac.uk::2a303f88-3e45-45cd-93fc-b6ce22de021e" providerId="AD" clId="Web-{6CF50573-B85E-4F55-9B8C-22CE13A9DC3E}" dt="2022-05-06T14:53:16.222" v="114" actId="1076"/>
      <pc:docMkLst>
        <pc:docMk/>
      </pc:docMkLst>
      <pc:sldChg chg="addSp modSp mod setBg setClrOvrMap">
        <pc:chgData name="Will Freeman (student)" userId="S::w.freeman1@uni.brighton.ac.uk::2a303f88-3e45-45cd-93fc-b6ce22de021e" providerId="AD" clId="Web-{6CF50573-B85E-4F55-9B8C-22CE13A9DC3E}" dt="2022-05-06T14:30:53.458" v="87"/>
        <pc:sldMkLst>
          <pc:docMk/>
          <pc:sldMk cId="54588735" sldId="257"/>
        </pc:sldMkLst>
        <pc:spChg chg="mod ord">
          <ac:chgData name="Will Freeman (student)" userId="S::w.freeman1@uni.brighton.ac.uk::2a303f88-3e45-45cd-93fc-b6ce22de021e" providerId="AD" clId="Web-{6CF50573-B85E-4F55-9B8C-22CE13A9DC3E}" dt="2022-05-06T14:30:53.458" v="87"/>
          <ac:spMkLst>
            <pc:docMk/>
            <pc:sldMk cId="54588735" sldId="257"/>
            <ac:spMk id="2" creationId="{C8FA6F52-6743-362B-B347-2A563301C390}"/>
          </ac:spMkLst>
        </pc:spChg>
        <pc:spChg chg="mod ord">
          <ac:chgData name="Will Freeman (student)" userId="S::w.freeman1@uni.brighton.ac.uk::2a303f88-3e45-45cd-93fc-b6ce22de021e" providerId="AD" clId="Web-{6CF50573-B85E-4F55-9B8C-22CE13A9DC3E}" dt="2022-05-06T14:30:53.458" v="87"/>
          <ac:spMkLst>
            <pc:docMk/>
            <pc:sldMk cId="54588735" sldId="257"/>
            <ac:spMk id="3" creationId="{DB30309F-3E53-F402-1081-B14D3AB2816F}"/>
          </ac:spMkLst>
        </pc:spChg>
        <pc:spChg chg="add">
          <ac:chgData name="Will Freeman (student)" userId="S::w.freeman1@uni.brighton.ac.uk::2a303f88-3e45-45cd-93fc-b6ce22de021e" providerId="AD" clId="Web-{6CF50573-B85E-4F55-9B8C-22CE13A9DC3E}" dt="2022-05-06T14:30:53.458" v="87"/>
          <ac:spMkLst>
            <pc:docMk/>
            <pc:sldMk cId="54588735" sldId="257"/>
            <ac:spMk id="11" creationId="{294BE718-56BA-4555-B880-8497742E6AA2}"/>
          </ac:spMkLst>
        </pc:spChg>
        <pc:spChg chg="add">
          <ac:chgData name="Will Freeman (student)" userId="S::w.freeman1@uni.brighton.ac.uk::2a303f88-3e45-45cd-93fc-b6ce22de021e" providerId="AD" clId="Web-{6CF50573-B85E-4F55-9B8C-22CE13A9DC3E}" dt="2022-05-06T14:30:53.458" v="87"/>
          <ac:spMkLst>
            <pc:docMk/>
            <pc:sldMk cId="54588735" sldId="257"/>
            <ac:spMk id="13" creationId="{2E71F825-A3B9-4015-A4BA-3B904C61B56C}"/>
          </ac:spMkLst>
        </pc:spChg>
        <pc:picChg chg="mod">
          <ac:chgData name="Will Freeman (student)" userId="S::w.freeman1@uni.brighton.ac.uk::2a303f88-3e45-45cd-93fc-b6ce22de021e" providerId="AD" clId="Web-{6CF50573-B85E-4F55-9B8C-22CE13A9DC3E}" dt="2022-05-06T14:30:53.458" v="87"/>
          <ac:picMkLst>
            <pc:docMk/>
            <pc:sldMk cId="54588735" sldId="257"/>
            <ac:picMk id="4" creationId="{0D453D49-32AF-7A9A-B198-94F02E363DFA}"/>
          </ac:picMkLst>
        </pc:picChg>
        <pc:picChg chg="mod">
          <ac:chgData name="Will Freeman (student)" userId="S::w.freeman1@uni.brighton.ac.uk::2a303f88-3e45-45cd-93fc-b6ce22de021e" providerId="AD" clId="Web-{6CF50573-B85E-4F55-9B8C-22CE13A9DC3E}" dt="2022-05-06T14:30:53.458" v="87"/>
          <ac:picMkLst>
            <pc:docMk/>
            <pc:sldMk cId="54588735" sldId="257"/>
            <ac:picMk id="6" creationId="{8FA84F6F-1DC1-4F01-08ED-C4C5061F696E}"/>
          </ac:picMkLst>
        </pc:picChg>
      </pc:sldChg>
      <pc:sldChg chg="addSp delSp modSp mod setBg">
        <pc:chgData name="Will Freeman (student)" userId="S::w.freeman1@uni.brighton.ac.uk::2a303f88-3e45-45cd-93fc-b6ce22de021e" providerId="AD" clId="Web-{6CF50573-B85E-4F55-9B8C-22CE13A9DC3E}" dt="2022-05-06T14:47:51.480" v="112"/>
        <pc:sldMkLst>
          <pc:docMk/>
          <pc:sldMk cId="3141798609" sldId="259"/>
        </pc:sldMkLst>
        <pc:spChg chg="mod">
          <ac:chgData name="Will Freeman (student)" userId="S::w.freeman1@uni.brighton.ac.uk::2a303f88-3e45-45cd-93fc-b6ce22de021e" providerId="AD" clId="Web-{6CF50573-B85E-4F55-9B8C-22CE13A9DC3E}" dt="2022-05-06T14:47:34.042" v="110"/>
          <ac:spMkLst>
            <pc:docMk/>
            <pc:sldMk cId="3141798609" sldId="259"/>
            <ac:spMk id="2" creationId="{8FC15D59-99F1-D59B-90A4-03E45F8FD440}"/>
          </ac:spMkLst>
        </pc:spChg>
        <pc:spChg chg="add del mod">
          <ac:chgData name="Will Freeman (student)" userId="S::w.freeman1@uni.brighton.ac.uk::2a303f88-3e45-45cd-93fc-b6ce22de021e" providerId="AD" clId="Web-{6CF50573-B85E-4F55-9B8C-22CE13A9DC3E}" dt="2022-05-06T14:47:35.792" v="111"/>
          <ac:spMkLst>
            <pc:docMk/>
            <pc:sldMk cId="3141798609" sldId="259"/>
            <ac:spMk id="5" creationId="{F6233B65-7184-DCBF-63C2-7831198B4DF8}"/>
          </ac:spMkLst>
        </pc:spChg>
        <pc:spChg chg="del mod">
          <ac:chgData name="Will Freeman (student)" userId="S::w.freeman1@uni.brighton.ac.uk::2a303f88-3e45-45cd-93fc-b6ce22de021e" providerId="AD" clId="Web-{6CF50573-B85E-4F55-9B8C-22CE13A9DC3E}" dt="2022-05-06T14:32:51.085" v="101"/>
          <ac:spMkLst>
            <pc:docMk/>
            <pc:sldMk cId="3141798609" sldId="259"/>
            <ac:spMk id="7" creationId="{C2E1F4A8-E917-3B73-8C9D-E71F01A392A7}"/>
          </ac:spMkLst>
        </pc:spChg>
        <pc:spChg chg="del mod">
          <ac:chgData name="Will Freeman (student)" userId="S::w.freeman1@uni.brighton.ac.uk::2a303f88-3e45-45cd-93fc-b6ce22de021e" providerId="AD" clId="Web-{6CF50573-B85E-4F55-9B8C-22CE13A9DC3E}" dt="2022-05-06T14:28:27.782" v="44"/>
          <ac:spMkLst>
            <pc:docMk/>
            <pc:sldMk cId="3141798609" sldId="259"/>
            <ac:spMk id="8" creationId="{A4A1B904-EA21-D111-46D0-A4718927242A}"/>
          </ac:spMkLst>
        </pc:spChg>
        <pc:spChg chg="mod">
          <ac:chgData name="Will Freeman (student)" userId="S::w.freeman1@uni.brighton.ac.uk::2a303f88-3e45-45cd-93fc-b6ce22de021e" providerId="AD" clId="Web-{6CF50573-B85E-4F55-9B8C-22CE13A9DC3E}" dt="2022-05-06T14:47:34.042" v="110"/>
          <ac:spMkLst>
            <pc:docMk/>
            <pc:sldMk cId="3141798609" sldId="259"/>
            <ac:spMk id="9" creationId="{57A4744B-421F-4137-0432-6B223EAF03C6}"/>
          </ac:spMkLst>
        </pc:spChg>
        <pc:spChg chg="add del">
          <ac:chgData name="Will Freeman (student)" userId="S::w.freeman1@uni.brighton.ac.uk::2a303f88-3e45-45cd-93fc-b6ce22de021e" providerId="AD" clId="Web-{6CF50573-B85E-4F55-9B8C-22CE13A9DC3E}" dt="2022-05-06T14:33:07.851" v="104"/>
          <ac:spMkLst>
            <pc:docMk/>
            <pc:sldMk cId="3141798609" sldId="259"/>
            <ac:spMk id="14" creationId="{A35CBD63-8F8F-47DC-9CE7-159E6161D872}"/>
          </ac:spMkLst>
        </pc:spChg>
        <pc:spChg chg="add del">
          <ac:chgData name="Will Freeman (student)" userId="S::w.freeman1@uni.brighton.ac.uk::2a303f88-3e45-45cd-93fc-b6ce22de021e" providerId="AD" clId="Web-{6CF50573-B85E-4F55-9B8C-22CE13A9DC3E}" dt="2022-05-06T14:33:07.851" v="104"/>
          <ac:spMkLst>
            <pc:docMk/>
            <pc:sldMk cId="3141798609" sldId="259"/>
            <ac:spMk id="16" creationId="{CA0E3486-FD49-4921-B4F4-E5BB5C88AC79}"/>
          </ac:spMkLst>
        </pc:spChg>
        <pc:spChg chg="add del">
          <ac:chgData name="Will Freeman (student)" userId="S::w.freeman1@uni.brighton.ac.uk::2a303f88-3e45-45cd-93fc-b6ce22de021e" providerId="AD" clId="Web-{6CF50573-B85E-4F55-9B8C-22CE13A9DC3E}" dt="2022-05-06T14:33:07.851" v="104"/>
          <ac:spMkLst>
            <pc:docMk/>
            <pc:sldMk cId="3141798609" sldId="259"/>
            <ac:spMk id="18" creationId="{83B4A72C-2924-4CE2-8674-7E02E182ED6D}"/>
          </ac:spMkLst>
        </pc:spChg>
        <pc:spChg chg="add del">
          <ac:chgData name="Will Freeman (student)" userId="S::w.freeman1@uni.brighton.ac.uk::2a303f88-3e45-45cd-93fc-b6ce22de021e" providerId="AD" clId="Web-{6CF50573-B85E-4F55-9B8C-22CE13A9DC3E}" dt="2022-05-06T14:47:34.042" v="110"/>
          <ac:spMkLst>
            <pc:docMk/>
            <pc:sldMk cId="3141798609" sldId="259"/>
            <ac:spMk id="20" creationId="{886D4068-D045-48B0-9A00-198F2FE4B57C}"/>
          </ac:spMkLst>
        </pc:spChg>
        <pc:spChg chg="add del">
          <ac:chgData name="Will Freeman (student)" userId="S::w.freeman1@uni.brighton.ac.uk::2a303f88-3e45-45cd-93fc-b6ce22de021e" providerId="AD" clId="Web-{6CF50573-B85E-4F55-9B8C-22CE13A9DC3E}" dt="2022-05-06T14:47:34.042" v="110"/>
          <ac:spMkLst>
            <pc:docMk/>
            <pc:sldMk cId="3141798609" sldId="259"/>
            <ac:spMk id="21" creationId="{12664C4B-AAE2-4AA0-8918-134E8086F37E}"/>
          </ac:spMkLst>
        </pc:spChg>
        <pc:spChg chg="add del">
          <ac:chgData name="Will Freeman (student)" userId="S::w.freeman1@uni.brighton.ac.uk::2a303f88-3e45-45cd-93fc-b6ce22de021e" providerId="AD" clId="Web-{6CF50573-B85E-4F55-9B8C-22CE13A9DC3E}" dt="2022-05-06T14:47:34.042" v="110"/>
          <ac:spMkLst>
            <pc:docMk/>
            <pc:sldMk cId="3141798609" sldId="259"/>
            <ac:spMk id="22" creationId="{616F9FD8-4CFE-4C77-8F29-5D801C57E2AB}"/>
          </ac:spMkLst>
        </pc:spChg>
        <pc:picChg chg="add del mod ord">
          <ac:chgData name="Will Freeman (student)" userId="S::w.freeman1@uni.brighton.ac.uk::2a303f88-3e45-45cd-93fc-b6ce22de021e" providerId="AD" clId="Web-{6CF50573-B85E-4F55-9B8C-22CE13A9DC3E}" dt="2022-05-06T14:47:51.480" v="112"/>
          <ac:picMkLst>
            <pc:docMk/>
            <pc:sldMk cId="3141798609" sldId="259"/>
            <ac:picMk id="4" creationId="{F2ED916D-693F-895B-4C26-B5BBC94563EA}"/>
          </ac:picMkLst>
        </pc:picChg>
        <pc:picChg chg="del mod">
          <ac:chgData name="Will Freeman (student)" userId="S::w.freeman1@uni.brighton.ac.uk::2a303f88-3e45-45cd-93fc-b6ce22de021e" providerId="AD" clId="Web-{6CF50573-B85E-4F55-9B8C-22CE13A9DC3E}" dt="2022-05-06T14:32:48.632" v="100"/>
          <ac:picMkLst>
            <pc:docMk/>
            <pc:sldMk cId="3141798609" sldId="259"/>
            <ac:picMk id="6" creationId="{32424BF8-5060-DE84-77D6-C2F9FC75DA81}"/>
          </ac:picMkLst>
        </pc:picChg>
      </pc:sldChg>
      <pc:sldChg chg="addSp modSp mod setBg">
        <pc:chgData name="Will Freeman (student)" userId="S::w.freeman1@uni.brighton.ac.uk::2a303f88-3e45-45cd-93fc-b6ce22de021e" providerId="AD" clId="Web-{6CF50573-B85E-4F55-9B8C-22CE13A9DC3E}" dt="2022-05-06T14:27:46.266" v="40"/>
        <pc:sldMkLst>
          <pc:docMk/>
          <pc:sldMk cId="3100857413" sldId="262"/>
        </pc:sldMkLst>
        <pc:spChg chg="mod">
          <ac:chgData name="Will Freeman (student)" userId="S::w.freeman1@uni.brighton.ac.uk::2a303f88-3e45-45cd-93fc-b6ce22de021e" providerId="AD" clId="Web-{6CF50573-B85E-4F55-9B8C-22CE13A9DC3E}" dt="2022-05-06T14:27:46.266" v="40"/>
          <ac:spMkLst>
            <pc:docMk/>
            <pc:sldMk cId="3100857413" sldId="262"/>
            <ac:spMk id="2" creationId="{DA5D14F0-0916-37D0-D5B5-EEC446607F20}"/>
          </ac:spMkLst>
        </pc:spChg>
        <pc:spChg chg="mod">
          <ac:chgData name="Will Freeman (student)" userId="S::w.freeman1@uni.brighton.ac.uk::2a303f88-3e45-45cd-93fc-b6ce22de021e" providerId="AD" clId="Web-{6CF50573-B85E-4F55-9B8C-22CE13A9DC3E}" dt="2022-05-06T14:27:46.266" v="40"/>
          <ac:spMkLst>
            <pc:docMk/>
            <pc:sldMk cId="3100857413" sldId="262"/>
            <ac:spMk id="3" creationId="{24108FC7-C90D-19CC-69E8-4A2209B91386}"/>
          </ac:spMkLst>
        </pc:spChg>
        <pc:spChg chg="add">
          <ac:chgData name="Will Freeman (student)" userId="S::w.freeman1@uni.brighton.ac.uk::2a303f88-3e45-45cd-93fc-b6ce22de021e" providerId="AD" clId="Web-{6CF50573-B85E-4F55-9B8C-22CE13A9DC3E}" dt="2022-05-06T14:27:46.266" v="40"/>
          <ac:spMkLst>
            <pc:docMk/>
            <pc:sldMk cId="3100857413" sldId="262"/>
            <ac:spMk id="8" creationId="{5DB23C2B-2054-4D8B-9E98-9190F8E05EAD}"/>
          </ac:spMkLst>
        </pc:spChg>
        <pc:spChg chg="add">
          <ac:chgData name="Will Freeman (student)" userId="S::w.freeman1@uni.brighton.ac.uk::2a303f88-3e45-45cd-93fc-b6ce22de021e" providerId="AD" clId="Web-{6CF50573-B85E-4F55-9B8C-22CE13A9DC3E}" dt="2022-05-06T14:27:46.266" v="40"/>
          <ac:spMkLst>
            <pc:docMk/>
            <pc:sldMk cId="3100857413" sldId="262"/>
            <ac:spMk id="10" creationId="{8797B5BC-9873-45F9-97D6-298FB5AF08FF}"/>
          </ac:spMkLst>
        </pc:spChg>
        <pc:spChg chg="add">
          <ac:chgData name="Will Freeman (student)" userId="S::w.freeman1@uni.brighton.ac.uk::2a303f88-3e45-45cd-93fc-b6ce22de021e" providerId="AD" clId="Web-{6CF50573-B85E-4F55-9B8C-22CE13A9DC3E}" dt="2022-05-06T14:27:46.266" v="40"/>
          <ac:spMkLst>
            <pc:docMk/>
            <pc:sldMk cId="3100857413" sldId="262"/>
            <ac:spMk id="12" creationId="{665C2FCD-09A4-4B4B-AA73-F330DFE91799}"/>
          </ac:spMkLst>
        </pc:spChg>
      </pc:sldChg>
      <pc:sldChg chg="addSp modSp mod setBg">
        <pc:chgData name="Will Freeman (student)" userId="S::w.freeman1@uni.brighton.ac.uk::2a303f88-3e45-45cd-93fc-b6ce22de021e" providerId="AD" clId="Web-{6CF50573-B85E-4F55-9B8C-22CE13A9DC3E}" dt="2022-05-06T14:27:01.265" v="39" actId="1076"/>
        <pc:sldMkLst>
          <pc:docMk/>
          <pc:sldMk cId="771113171" sldId="263"/>
        </pc:sldMkLst>
        <pc:spChg chg="mod">
          <ac:chgData name="Will Freeman (student)" userId="S::w.freeman1@uni.brighton.ac.uk::2a303f88-3e45-45cd-93fc-b6ce22de021e" providerId="AD" clId="Web-{6CF50573-B85E-4F55-9B8C-22CE13A9DC3E}" dt="2022-05-06T14:26:20.155" v="37" actId="1076"/>
          <ac:spMkLst>
            <pc:docMk/>
            <pc:sldMk cId="771113171" sldId="263"/>
            <ac:spMk id="2" creationId="{7B851A2E-2782-E003-22D1-57FB77D9FD95}"/>
          </ac:spMkLst>
        </pc:spChg>
        <pc:spChg chg="add mod ord">
          <ac:chgData name="Will Freeman (student)" userId="S::w.freeman1@uni.brighton.ac.uk::2a303f88-3e45-45cd-93fc-b6ce22de021e" providerId="AD" clId="Web-{6CF50573-B85E-4F55-9B8C-22CE13A9DC3E}" dt="2022-05-06T14:26:14.826" v="32" actId="20577"/>
          <ac:spMkLst>
            <pc:docMk/>
            <pc:sldMk cId="771113171" sldId="263"/>
            <ac:spMk id="3" creationId="{54E322D5-D9E8-2526-C5B3-42A34D28883A}"/>
          </ac:spMkLst>
        </pc:spChg>
        <pc:spChg chg="mod">
          <ac:chgData name="Will Freeman (student)" userId="S::w.freeman1@uni.brighton.ac.uk::2a303f88-3e45-45cd-93fc-b6ce22de021e" providerId="AD" clId="Web-{6CF50573-B85E-4F55-9B8C-22CE13A9DC3E}" dt="2022-05-06T14:25:23.153" v="13" actId="20577"/>
          <ac:spMkLst>
            <pc:docMk/>
            <pc:sldMk cId="771113171" sldId="263"/>
            <ac:spMk id="5" creationId="{0C498B80-8F01-907B-B37E-EBFD76597CD4}"/>
          </ac:spMkLst>
        </pc:spChg>
        <pc:picChg chg="mod">
          <ac:chgData name="Will Freeman (student)" userId="S::w.freeman1@uni.brighton.ac.uk::2a303f88-3e45-45cd-93fc-b6ce22de021e" providerId="AD" clId="Web-{6CF50573-B85E-4F55-9B8C-22CE13A9DC3E}" dt="2022-05-06T14:27:01.265" v="39" actId="1076"/>
          <ac:picMkLst>
            <pc:docMk/>
            <pc:sldMk cId="771113171" sldId="263"/>
            <ac:picMk id="4" creationId="{DFD2E458-B113-795C-557F-564399D2A610}"/>
          </ac:picMkLst>
        </pc:picChg>
      </pc:sldChg>
      <pc:sldChg chg="modSp">
        <pc:chgData name="Will Freeman (student)" userId="S::w.freeman1@uni.brighton.ac.uk::2a303f88-3e45-45cd-93fc-b6ce22de021e" providerId="AD" clId="Web-{6CF50573-B85E-4F55-9B8C-22CE13A9DC3E}" dt="2022-05-06T14:53:16.222" v="114" actId="1076"/>
        <pc:sldMkLst>
          <pc:docMk/>
          <pc:sldMk cId="351309038" sldId="277"/>
        </pc:sldMkLst>
        <pc:spChg chg="mod">
          <ac:chgData name="Will Freeman (student)" userId="S::w.freeman1@uni.brighton.ac.uk::2a303f88-3e45-45cd-93fc-b6ce22de021e" providerId="AD" clId="Web-{6CF50573-B85E-4F55-9B8C-22CE13A9DC3E}" dt="2022-05-06T14:53:16.222" v="114" actId="1076"/>
          <ac:spMkLst>
            <pc:docMk/>
            <pc:sldMk cId="351309038" sldId="277"/>
            <ac:spMk id="7" creationId="{2752F799-E857-804F-D0BE-51FF63D5EE4D}"/>
          </ac:spMkLst>
        </pc:spChg>
      </pc:sldChg>
      <pc:sldChg chg="addSp delSp modSp mod setBg">
        <pc:chgData name="Will Freeman (student)" userId="S::w.freeman1@uni.brighton.ac.uk::2a303f88-3e45-45cd-93fc-b6ce22de021e" providerId="AD" clId="Web-{6CF50573-B85E-4F55-9B8C-22CE13A9DC3E}" dt="2022-05-06T14:31:27.786" v="90"/>
        <pc:sldMkLst>
          <pc:docMk/>
          <pc:sldMk cId="3383539714" sldId="280"/>
        </pc:sldMkLst>
        <pc:spChg chg="mod">
          <ac:chgData name="Will Freeman (student)" userId="S::w.freeman1@uni.brighton.ac.uk::2a303f88-3e45-45cd-93fc-b6ce22de021e" providerId="AD" clId="Web-{6CF50573-B85E-4F55-9B8C-22CE13A9DC3E}" dt="2022-05-06T14:31:27.786" v="90"/>
          <ac:spMkLst>
            <pc:docMk/>
            <pc:sldMk cId="3383539714" sldId="280"/>
            <ac:spMk id="2" creationId="{002998E0-579B-23DD-FF8F-DC3E5226F383}"/>
          </ac:spMkLst>
        </pc:spChg>
        <pc:spChg chg="add del mod">
          <ac:chgData name="Will Freeman (student)" userId="S::w.freeman1@uni.brighton.ac.uk::2a303f88-3e45-45cd-93fc-b6ce22de021e" providerId="AD" clId="Web-{6CF50573-B85E-4F55-9B8C-22CE13A9DC3E}" dt="2022-05-06T14:31:27.786" v="90"/>
          <ac:spMkLst>
            <pc:docMk/>
            <pc:sldMk cId="3383539714" sldId="280"/>
            <ac:spMk id="4" creationId="{6B8DEB0C-77B0-AD5E-3495-F24AD8825CFB}"/>
          </ac:spMkLst>
        </pc:spChg>
        <pc:graphicFrameChg chg="add del">
          <ac:chgData name="Will Freeman (student)" userId="S::w.freeman1@uni.brighton.ac.uk::2a303f88-3e45-45cd-93fc-b6ce22de021e" providerId="AD" clId="Web-{6CF50573-B85E-4F55-9B8C-22CE13A9DC3E}" dt="2022-05-06T14:31:27.786" v="90"/>
          <ac:graphicFrameMkLst>
            <pc:docMk/>
            <pc:sldMk cId="3383539714" sldId="280"/>
            <ac:graphicFrameMk id="6" creationId="{6396C692-7C47-E085-C633-241859A95D21}"/>
          </ac:graphicFrameMkLst>
        </pc:graphicFrameChg>
      </pc:sldChg>
      <pc:sldChg chg="addSp modSp mod setBg">
        <pc:chgData name="Will Freeman (student)" userId="S::w.freeman1@uni.brighton.ac.uk::2a303f88-3e45-45cd-93fc-b6ce22de021e" providerId="AD" clId="Web-{6CF50573-B85E-4F55-9B8C-22CE13A9DC3E}" dt="2022-05-06T14:28:08.829" v="41"/>
        <pc:sldMkLst>
          <pc:docMk/>
          <pc:sldMk cId="3129004222" sldId="290"/>
        </pc:sldMkLst>
        <pc:spChg chg="mod">
          <ac:chgData name="Will Freeman (student)" userId="S::w.freeman1@uni.brighton.ac.uk::2a303f88-3e45-45cd-93fc-b6ce22de021e" providerId="AD" clId="Web-{6CF50573-B85E-4F55-9B8C-22CE13A9DC3E}" dt="2022-05-06T14:28:08.829" v="41"/>
          <ac:spMkLst>
            <pc:docMk/>
            <pc:sldMk cId="3129004222" sldId="290"/>
            <ac:spMk id="2" creationId="{EC528FCD-7546-80DB-EB8A-A5F8D2F2C95F}"/>
          </ac:spMkLst>
        </pc:spChg>
        <pc:spChg chg="mod">
          <ac:chgData name="Will Freeman (student)" userId="S::w.freeman1@uni.brighton.ac.uk::2a303f88-3e45-45cd-93fc-b6ce22de021e" providerId="AD" clId="Web-{6CF50573-B85E-4F55-9B8C-22CE13A9DC3E}" dt="2022-05-06T14:28:08.829" v="41"/>
          <ac:spMkLst>
            <pc:docMk/>
            <pc:sldMk cId="3129004222" sldId="290"/>
            <ac:spMk id="32" creationId="{B8BDB429-BD3C-337C-3D3D-C3A23C796BC7}"/>
          </ac:spMkLst>
        </pc:spChg>
        <pc:spChg chg="add">
          <ac:chgData name="Will Freeman (student)" userId="S::w.freeman1@uni.brighton.ac.uk::2a303f88-3e45-45cd-93fc-b6ce22de021e" providerId="AD" clId="Web-{6CF50573-B85E-4F55-9B8C-22CE13A9DC3E}" dt="2022-05-06T14:28:08.829" v="41"/>
          <ac:spMkLst>
            <pc:docMk/>
            <pc:sldMk cId="3129004222" sldId="290"/>
            <ac:spMk id="38" creationId="{886D4068-D045-48B0-9A00-198F2FE4B57C}"/>
          </ac:spMkLst>
        </pc:spChg>
        <pc:spChg chg="add">
          <ac:chgData name="Will Freeman (student)" userId="S::w.freeman1@uni.brighton.ac.uk::2a303f88-3e45-45cd-93fc-b6ce22de021e" providerId="AD" clId="Web-{6CF50573-B85E-4F55-9B8C-22CE13A9DC3E}" dt="2022-05-06T14:28:08.829" v="41"/>
          <ac:spMkLst>
            <pc:docMk/>
            <pc:sldMk cId="3129004222" sldId="290"/>
            <ac:spMk id="40" creationId="{12664C4B-AAE2-4AA0-8918-134E8086F37E}"/>
          </ac:spMkLst>
        </pc:spChg>
        <pc:spChg chg="add">
          <ac:chgData name="Will Freeman (student)" userId="S::w.freeman1@uni.brighton.ac.uk::2a303f88-3e45-45cd-93fc-b6ce22de021e" providerId="AD" clId="Web-{6CF50573-B85E-4F55-9B8C-22CE13A9DC3E}" dt="2022-05-06T14:28:08.829" v="41"/>
          <ac:spMkLst>
            <pc:docMk/>
            <pc:sldMk cId="3129004222" sldId="290"/>
            <ac:spMk id="42" creationId="{616F9FD8-4CFE-4C77-8F29-5D801C57E2AB}"/>
          </ac:spMkLst>
        </pc:spChg>
        <pc:picChg chg="add">
          <ac:chgData name="Will Freeman (student)" userId="S::w.freeman1@uni.brighton.ac.uk::2a303f88-3e45-45cd-93fc-b6ce22de021e" providerId="AD" clId="Web-{6CF50573-B85E-4F55-9B8C-22CE13A9DC3E}" dt="2022-05-06T14:28:08.829" v="41"/>
          <ac:picMkLst>
            <pc:docMk/>
            <pc:sldMk cId="3129004222" sldId="290"/>
            <ac:picMk id="34" creationId="{1F1D482C-3383-E193-0199-66E8B1BC6D12}"/>
          </ac:picMkLst>
        </pc:picChg>
      </pc:sldChg>
    </pc:docChg>
  </pc:docChgLst>
  <pc:docChgLst>
    <pc:chgData name="Anthony Facey-Campbell (student)" userId="S::a.facey-campbell1@uni.brighton.ac.uk::de4a3672-d4aa-4515-a80e-4c1350acca2f" providerId="AD" clId="Web-{AEB12920-68C4-43DB-B15A-16E1C0EA8568}"/>
    <pc:docChg chg="addSld modSld sldOrd">
      <pc:chgData name="Anthony Facey-Campbell (student)" userId="S::a.facey-campbell1@uni.brighton.ac.uk::de4a3672-d4aa-4515-a80e-4c1350acca2f" providerId="AD" clId="Web-{AEB12920-68C4-43DB-B15A-16E1C0EA8568}" dt="2022-05-06T13:45:54.908" v="59" actId="1076"/>
      <pc:docMkLst>
        <pc:docMk/>
      </pc:docMkLst>
      <pc:sldChg chg="addSp delSp modSp new mod ord setBg setClrOvrMap">
        <pc:chgData name="Anthony Facey-Campbell (student)" userId="S::a.facey-campbell1@uni.brighton.ac.uk::de4a3672-d4aa-4515-a80e-4c1350acca2f" providerId="AD" clId="Web-{AEB12920-68C4-43DB-B15A-16E1C0EA8568}" dt="2022-05-06T13:45:54.908" v="59" actId="1076"/>
        <pc:sldMkLst>
          <pc:docMk/>
          <pc:sldMk cId="3129004222" sldId="290"/>
        </pc:sldMkLst>
        <pc:spChg chg="mod">
          <ac:chgData name="Anthony Facey-Campbell (student)" userId="S::a.facey-campbell1@uni.brighton.ac.uk::de4a3672-d4aa-4515-a80e-4c1350acca2f" providerId="AD" clId="Web-{AEB12920-68C4-43DB-B15A-16E1C0EA8568}" dt="2022-05-06T13:45:52.033" v="58"/>
          <ac:spMkLst>
            <pc:docMk/>
            <pc:sldMk cId="3129004222" sldId="290"/>
            <ac:spMk id="2" creationId="{EC528FCD-7546-80DB-EB8A-A5F8D2F2C95F}"/>
          </ac:spMkLst>
        </pc:spChg>
        <pc:spChg chg="add del mod">
          <ac:chgData name="Anthony Facey-Campbell (student)" userId="S::a.facey-campbell1@uni.brighton.ac.uk::de4a3672-d4aa-4515-a80e-4c1350acca2f" providerId="AD" clId="Web-{AEB12920-68C4-43DB-B15A-16E1C0EA8568}" dt="2022-05-06T13:45:23.985" v="55"/>
          <ac:spMkLst>
            <pc:docMk/>
            <pc:sldMk cId="3129004222" sldId="290"/>
            <ac:spMk id="3" creationId="{53AB6825-DC79-8A58-544C-675E5FEFEF92}"/>
          </ac:spMkLst>
        </pc:spChg>
        <pc:spChg chg="add del">
          <ac:chgData name="Anthony Facey-Campbell (student)" userId="S::a.facey-campbell1@uni.brighton.ac.uk::de4a3672-d4aa-4515-a80e-4c1350acca2f" providerId="AD" clId="Web-{AEB12920-68C4-43DB-B15A-16E1C0EA8568}" dt="2022-05-06T13:44:16.046" v="50"/>
          <ac:spMkLst>
            <pc:docMk/>
            <pc:sldMk cId="3129004222" sldId="290"/>
            <ac:spMk id="9" creationId="{696A55C8-89F1-439D-863D-E208C0AC880F}"/>
          </ac:spMkLst>
        </pc:spChg>
        <pc:spChg chg="add del">
          <ac:chgData name="Anthony Facey-Campbell (student)" userId="S::a.facey-campbell1@uni.brighton.ac.uk::de4a3672-d4aa-4515-a80e-4c1350acca2f" providerId="AD" clId="Web-{AEB12920-68C4-43DB-B15A-16E1C0EA8568}" dt="2022-05-06T13:45:52.033" v="58"/>
          <ac:spMkLst>
            <pc:docMk/>
            <pc:sldMk cId="3129004222" sldId="290"/>
            <ac:spMk id="10" creationId="{DADC4F84-175A-4AB1-916C-1E5796E1E0D3}"/>
          </ac:spMkLst>
        </pc:spChg>
        <pc:spChg chg="add del">
          <ac:chgData name="Anthony Facey-Campbell (student)" userId="S::a.facey-campbell1@uni.brighton.ac.uk::de4a3672-d4aa-4515-a80e-4c1350acca2f" providerId="AD" clId="Web-{AEB12920-68C4-43DB-B15A-16E1C0EA8568}" dt="2022-05-06T13:44:16.046" v="50"/>
          <ac:spMkLst>
            <pc:docMk/>
            <pc:sldMk cId="3129004222" sldId="290"/>
            <ac:spMk id="11" creationId="{E4A1FD7E-EAEC-40B9-B75B-432F9DA75BA8}"/>
          </ac:spMkLst>
        </pc:spChg>
        <pc:spChg chg="add del">
          <ac:chgData name="Anthony Facey-Campbell (student)" userId="S::a.facey-campbell1@uni.brighton.ac.uk::de4a3672-d4aa-4515-a80e-4c1350acca2f" providerId="AD" clId="Web-{AEB12920-68C4-43DB-B15A-16E1C0EA8568}" dt="2022-05-06T13:44:16.046" v="50"/>
          <ac:spMkLst>
            <pc:docMk/>
            <pc:sldMk cId="3129004222" sldId="290"/>
            <ac:spMk id="13" creationId="{AC88629E-396B-4C99-B284-F30AABDF2E1D}"/>
          </ac:spMkLst>
        </pc:spChg>
        <pc:spChg chg="add del">
          <ac:chgData name="Anthony Facey-Campbell (student)" userId="S::a.facey-campbell1@uni.brighton.ac.uk::de4a3672-d4aa-4515-a80e-4c1350acca2f" providerId="AD" clId="Web-{AEB12920-68C4-43DB-B15A-16E1C0EA8568}" dt="2022-05-06T13:44:24.577" v="52"/>
          <ac:spMkLst>
            <pc:docMk/>
            <pc:sldMk cId="3129004222" sldId="290"/>
            <ac:spMk id="15" creationId="{F13A95FF-1A75-49AA-86AE-EED61BD0E408}"/>
          </ac:spMkLst>
        </pc:spChg>
        <pc:graphicFrameChg chg="add del">
          <ac:chgData name="Anthony Facey-Campbell (student)" userId="S::a.facey-campbell1@uni.brighton.ac.uk::de4a3672-d4aa-4515-a80e-4c1350acca2f" providerId="AD" clId="Web-{AEB12920-68C4-43DB-B15A-16E1C0EA8568}" dt="2022-05-06T13:45:23.938" v="54"/>
          <ac:graphicFrameMkLst>
            <pc:docMk/>
            <pc:sldMk cId="3129004222" sldId="290"/>
            <ac:graphicFrameMk id="6" creationId="{91E30093-DF00-F151-07F1-8D36C9C65F68}"/>
          </ac:graphicFrameMkLst>
        </pc:graphicFrameChg>
        <pc:graphicFrameChg chg="add mod modGraphic">
          <ac:chgData name="Anthony Facey-Campbell (student)" userId="S::a.facey-campbell1@uni.brighton.ac.uk::de4a3672-d4aa-4515-a80e-4c1350acca2f" providerId="AD" clId="Web-{AEB12920-68C4-43DB-B15A-16E1C0EA8568}" dt="2022-05-06T13:45:54.908" v="59" actId="1076"/>
          <ac:graphicFrameMkLst>
            <pc:docMk/>
            <pc:sldMk cId="3129004222" sldId="290"/>
            <ac:graphicFrameMk id="8" creationId="{AA55BE7D-7413-50C7-993F-F846285B6BDA}"/>
          </ac:graphicFrameMkLst>
        </pc:graphicFrameChg>
        <pc:picChg chg="add mod ord">
          <ac:chgData name="Anthony Facey-Campbell (student)" userId="S::a.facey-campbell1@uni.brighton.ac.uk::de4a3672-d4aa-4515-a80e-4c1350acca2f" providerId="AD" clId="Web-{AEB12920-68C4-43DB-B15A-16E1C0EA8568}" dt="2022-05-06T13:45:52.033" v="58"/>
          <ac:picMkLst>
            <pc:docMk/>
            <pc:sldMk cId="3129004222" sldId="290"/>
            <ac:picMk id="4" creationId="{5E4DEE8D-9BD7-F3EF-67AF-279B9CD1C48D}"/>
          </ac:picMkLst>
        </pc:picChg>
      </pc:sldChg>
    </pc:docChg>
  </pc:docChgLst>
  <pc:docChgLst>
    <pc:chgData name="Scott Griffin (student)" userId="S::s.griffin4@uni.brighton.ac.uk::9e5d71a9-1510-45a5-bd9f-aff4de05ae12" providerId="AD" clId="Web-{11C0E94F-25BE-4A99-96F8-EA55A98CB3B3}"/>
    <pc:docChg chg="modSld">
      <pc:chgData name="Scott Griffin (student)" userId="S::s.griffin4@uni.brighton.ac.uk::9e5d71a9-1510-45a5-bd9f-aff4de05ae12" providerId="AD" clId="Web-{11C0E94F-25BE-4A99-96F8-EA55A98CB3B3}" dt="2022-05-13T13:19:11.391" v="1" actId="1076"/>
      <pc:docMkLst>
        <pc:docMk/>
      </pc:docMkLst>
      <pc:sldChg chg="modSp">
        <pc:chgData name="Scott Griffin (student)" userId="S::s.griffin4@uni.brighton.ac.uk::9e5d71a9-1510-45a5-bd9f-aff4de05ae12" providerId="AD" clId="Web-{11C0E94F-25BE-4A99-96F8-EA55A98CB3B3}" dt="2022-05-13T13:19:11.391" v="1" actId="1076"/>
        <pc:sldMkLst>
          <pc:docMk/>
          <pc:sldMk cId="351309038" sldId="277"/>
        </pc:sldMkLst>
        <pc:spChg chg="mod">
          <ac:chgData name="Scott Griffin (student)" userId="S::s.griffin4@uni.brighton.ac.uk::9e5d71a9-1510-45a5-bd9f-aff4de05ae12" providerId="AD" clId="Web-{11C0E94F-25BE-4A99-96F8-EA55A98CB3B3}" dt="2022-05-13T13:19:11.391" v="1" actId="1076"/>
          <ac:spMkLst>
            <pc:docMk/>
            <pc:sldMk cId="351309038" sldId="277"/>
            <ac:spMk id="7" creationId="{2752F799-E857-804F-D0BE-51FF63D5EE4D}"/>
          </ac:spMkLst>
        </pc:spChg>
      </pc:sldChg>
    </pc:docChg>
  </pc:docChgLst>
  <pc:docChgLst>
    <pc:chgData name="Scott Griffin (student)" userId="S::s.griffin4@uni.brighton.ac.uk::9e5d71a9-1510-45a5-bd9f-aff4de05ae12" providerId="AD" clId="Web-{E4244C64-356D-4EC9-A48C-CD692656987E}"/>
    <pc:docChg chg="modSld">
      <pc:chgData name="Scott Griffin (student)" userId="S::s.griffin4@uni.brighton.ac.uk::9e5d71a9-1510-45a5-bd9f-aff4de05ae12" providerId="AD" clId="Web-{E4244C64-356D-4EC9-A48C-CD692656987E}" dt="2022-05-13T13:22:05.224" v="1" actId="1076"/>
      <pc:docMkLst>
        <pc:docMk/>
      </pc:docMkLst>
      <pc:sldChg chg="modSp">
        <pc:chgData name="Scott Griffin (student)" userId="S::s.griffin4@uni.brighton.ac.uk::9e5d71a9-1510-45a5-bd9f-aff4de05ae12" providerId="AD" clId="Web-{E4244C64-356D-4EC9-A48C-CD692656987E}" dt="2022-05-13T13:22:05.224" v="1" actId="1076"/>
        <pc:sldMkLst>
          <pc:docMk/>
          <pc:sldMk cId="351309038" sldId="277"/>
        </pc:sldMkLst>
        <pc:picChg chg="mod">
          <ac:chgData name="Scott Griffin (student)" userId="S::s.griffin4@uni.brighton.ac.uk::9e5d71a9-1510-45a5-bd9f-aff4de05ae12" providerId="AD" clId="Web-{E4244C64-356D-4EC9-A48C-CD692656987E}" dt="2022-05-13T13:22:05.224" v="1" actId="1076"/>
          <ac:picMkLst>
            <pc:docMk/>
            <pc:sldMk cId="351309038" sldId="277"/>
            <ac:picMk id="1026" creationId="{0F9B69C4-76A0-DF8A-9588-3C16EFF28D93}"/>
          </ac:picMkLst>
        </pc:picChg>
      </pc:sldChg>
    </pc:docChg>
  </pc:docChgLst>
  <pc:docChgLst>
    <pc:chgData name="Scott Griffin (student)" userId="S::s.griffin4@uni.brighton.ac.uk::9e5d71a9-1510-45a5-bd9f-aff4de05ae12" providerId="AD" clId="Web-{76E33DED-C3BB-44A4-BCFD-33127FFFC292}"/>
    <pc:docChg chg="addSld delSld modSld">
      <pc:chgData name="Scott Griffin (student)" userId="S::s.griffin4@uni.brighton.ac.uk::9e5d71a9-1510-45a5-bd9f-aff4de05ae12" providerId="AD" clId="Web-{76E33DED-C3BB-44A4-BCFD-33127FFFC292}" dt="2022-05-02T13:30:43.297" v="1267" actId="20577"/>
      <pc:docMkLst>
        <pc:docMk/>
      </pc:docMkLst>
      <pc:sldChg chg="addSp modSp">
        <pc:chgData name="Scott Griffin (student)" userId="S::s.griffin4@uni.brighton.ac.uk::9e5d71a9-1510-45a5-bd9f-aff4de05ae12" providerId="AD" clId="Web-{76E33DED-C3BB-44A4-BCFD-33127FFFC292}" dt="2022-05-02T12:58:15.190" v="544" actId="20577"/>
        <pc:sldMkLst>
          <pc:docMk/>
          <pc:sldMk cId="3727922116" sldId="273"/>
        </pc:sldMkLst>
        <pc:spChg chg="add mod">
          <ac:chgData name="Scott Griffin (student)" userId="S::s.griffin4@uni.brighton.ac.uk::9e5d71a9-1510-45a5-bd9f-aff4de05ae12" providerId="AD" clId="Web-{76E33DED-C3BB-44A4-BCFD-33127FFFC292}" dt="2022-05-02T12:58:15.190" v="544" actId="20577"/>
          <ac:spMkLst>
            <pc:docMk/>
            <pc:sldMk cId="3727922116" sldId="273"/>
            <ac:spMk id="4" creationId="{8513EE29-C7B5-071C-7CCC-112F64618CB3}"/>
          </ac:spMkLst>
        </pc:spChg>
      </pc:sldChg>
      <pc:sldChg chg="addSp delSp modSp">
        <pc:chgData name="Scott Griffin (student)" userId="S::s.griffin4@uni.brighton.ac.uk::9e5d71a9-1510-45a5-bd9f-aff4de05ae12" providerId="AD" clId="Web-{76E33DED-C3BB-44A4-BCFD-33127FFFC292}" dt="2022-05-02T13:04:10.748" v="734"/>
        <pc:sldMkLst>
          <pc:docMk/>
          <pc:sldMk cId="202990122" sldId="278"/>
        </pc:sldMkLst>
        <pc:spChg chg="del mod">
          <ac:chgData name="Scott Griffin (student)" userId="S::s.griffin4@uni.brighton.ac.uk::9e5d71a9-1510-45a5-bd9f-aff4de05ae12" providerId="AD" clId="Web-{76E33DED-C3BB-44A4-BCFD-33127FFFC292}" dt="2022-05-02T13:03:53.169" v="729"/>
          <ac:spMkLst>
            <pc:docMk/>
            <pc:sldMk cId="202990122" sldId="278"/>
            <ac:spMk id="3" creationId="{9AC625D8-DDBF-9AE3-F360-CB033C2D9235}"/>
          </ac:spMkLst>
        </pc:spChg>
        <pc:spChg chg="add del mod">
          <ac:chgData name="Scott Griffin (student)" userId="S::s.griffin4@uni.brighton.ac.uk::9e5d71a9-1510-45a5-bd9f-aff4de05ae12" providerId="AD" clId="Web-{76E33DED-C3BB-44A4-BCFD-33127FFFC292}" dt="2022-05-02T13:04:04.607" v="733" actId="20577"/>
          <ac:spMkLst>
            <pc:docMk/>
            <pc:sldMk cId="202990122" sldId="278"/>
            <ac:spMk id="4" creationId="{CDDB63C5-F9DD-D3A2-66F2-9F9024AEF24F}"/>
          </ac:spMkLst>
        </pc:spChg>
        <pc:spChg chg="add del mod">
          <ac:chgData name="Scott Griffin (student)" userId="S::s.griffin4@uni.brighton.ac.uk::9e5d71a9-1510-45a5-bd9f-aff4de05ae12" providerId="AD" clId="Web-{76E33DED-C3BB-44A4-BCFD-33127FFFC292}" dt="2022-05-02T13:04:10.748" v="734"/>
          <ac:spMkLst>
            <pc:docMk/>
            <pc:sldMk cId="202990122" sldId="278"/>
            <ac:spMk id="6" creationId="{13E543BA-CFF4-1C53-34F2-7EB37DD26EC7}"/>
          </ac:spMkLst>
        </pc:spChg>
      </pc:sldChg>
      <pc:sldChg chg="addSp delSp modSp new del">
        <pc:chgData name="Scott Griffin (student)" userId="S::s.griffin4@uni.brighton.ac.uk::9e5d71a9-1510-45a5-bd9f-aff4de05ae12" providerId="AD" clId="Web-{76E33DED-C3BB-44A4-BCFD-33127FFFC292}" dt="2022-05-02T13:13:15.825" v="807"/>
        <pc:sldMkLst>
          <pc:docMk/>
          <pc:sldMk cId="3254707595" sldId="279"/>
        </pc:sldMkLst>
        <pc:spChg chg="mod">
          <ac:chgData name="Scott Griffin (student)" userId="S::s.griffin4@uni.brighton.ac.uk::9e5d71a9-1510-45a5-bd9f-aff4de05ae12" providerId="AD" clId="Web-{76E33DED-C3BB-44A4-BCFD-33127FFFC292}" dt="2022-05-02T12:37:00.718" v="22" actId="20577"/>
          <ac:spMkLst>
            <pc:docMk/>
            <pc:sldMk cId="3254707595" sldId="279"/>
            <ac:spMk id="2" creationId="{C0805F9B-0D2F-93E4-E725-2D37D4772301}"/>
          </ac:spMkLst>
        </pc:spChg>
        <pc:spChg chg="mod">
          <ac:chgData name="Scott Griffin (student)" userId="S::s.griffin4@uni.brighton.ac.uk::9e5d71a9-1510-45a5-bd9f-aff4de05ae12" providerId="AD" clId="Web-{76E33DED-C3BB-44A4-BCFD-33127FFFC292}" dt="2022-05-02T12:37:05.015" v="25" actId="20577"/>
          <ac:spMkLst>
            <pc:docMk/>
            <pc:sldMk cId="3254707595" sldId="279"/>
            <ac:spMk id="3" creationId="{8C7F5C13-8478-344C-3224-2837A43EEEB3}"/>
          </ac:spMkLst>
        </pc:spChg>
        <pc:spChg chg="add del mod">
          <ac:chgData name="Scott Griffin (student)" userId="S::s.griffin4@uni.brighton.ac.uk::9e5d71a9-1510-45a5-bd9f-aff4de05ae12" providerId="AD" clId="Web-{76E33DED-C3BB-44A4-BCFD-33127FFFC292}" dt="2022-05-02T13:13:04.028" v="804"/>
          <ac:spMkLst>
            <pc:docMk/>
            <pc:sldMk cId="3254707595" sldId="279"/>
            <ac:spMk id="4" creationId="{62471D81-D865-BAA6-8943-6838CB2B8C00}"/>
          </ac:spMkLst>
        </pc:spChg>
      </pc:sldChg>
      <pc:sldChg chg="modSp new">
        <pc:chgData name="Scott Griffin (student)" userId="S::s.griffin4@uni.brighton.ac.uk::9e5d71a9-1510-45a5-bd9f-aff4de05ae12" providerId="AD" clId="Web-{76E33DED-C3BB-44A4-BCFD-33127FFFC292}" dt="2022-05-02T12:43:33.089" v="125" actId="20577"/>
        <pc:sldMkLst>
          <pc:docMk/>
          <pc:sldMk cId="3383539714" sldId="280"/>
        </pc:sldMkLst>
        <pc:spChg chg="mod">
          <ac:chgData name="Scott Griffin (student)" userId="S::s.griffin4@uni.brighton.ac.uk::9e5d71a9-1510-45a5-bd9f-aff4de05ae12" providerId="AD" clId="Web-{76E33DED-C3BB-44A4-BCFD-33127FFFC292}" dt="2022-05-02T12:43:33.089" v="125" actId="20577"/>
          <ac:spMkLst>
            <pc:docMk/>
            <pc:sldMk cId="3383539714" sldId="280"/>
            <ac:spMk id="2" creationId="{002998E0-579B-23DD-FF8F-DC3E5226F383}"/>
          </ac:spMkLst>
        </pc:spChg>
      </pc:sldChg>
      <pc:sldChg chg="addSp delSp modSp new">
        <pc:chgData name="Scott Griffin (student)" userId="S::s.griffin4@uni.brighton.ac.uk::9e5d71a9-1510-45a5-bd9f-aff4de05ae12" providerId="AD" clId="Web-{76E33DED-C3BB-44A4-BCFD-33127FFFC292}" dt="2022-05-02T13:30:43.297" v="1267" actId="20577"/>
        <pc:sldMkLst>
          <pc:docMk/>
          <pc:sldMk cId="2284429235" sldId="282"/>
        </pc:sldMkLst>
        <pc:spChg chg="mod">
          <ac:chgData name="Scott Griffin (student)" userId="S::s.griffin4@uni.brighton.ac.uk::9e5d71a9-1510-45a5-bd9f-aff4de05ae12" providerId="AD" clId="Web-{76E33DED-C3BB-44A4-BCFD-33127FFFC292}" dt="2022-05-02T13:23:15.349" v="1057" actId="20577"/>
          <ac:spMkLst>
            <pc:docMk/>
            <pc:sldMk cId="2284429235" sldId="282"/>
            <ac:spMk id="2" creationId="{B9BC58BE-1B5A-C8AD-511E-578DD5542691}"/>
          </ac:spMkLst>
        </pc:spChg>
        <pc:spChg chg="del">
          <ac:chgData name="Scott Griffin (student)" userId="S::s.griffin4@uni.brighton.ac.uk::9e5d71a9-1510-45a5-bd9f-aff4de05ae12" providerId="AD" clId="Web-{76E33DED-C3BB-44A4-BCFD-33127FFFC292}" dt="2022-05-02T13:12:13.027" v="778"/>
          <ac:spMkLst>
            <pc:docMk/>
            <pc:sldMk cId="2284429235" sldId="282"/>
            <ac:spMk id="3" creationId="{57CC75D3-B881-9931-8D18-44C0F8A25A90}"/>
          </ac:spMkLst>
        </pc:spChg>
        <pc:spChg chg="add del mod">
          <ac:chgData name="Scott Griffin (student)" userId="S::s.griffin4@uni.brighton.ac.uk::9e5d71a9-1510-45a5-bd9f-aff4de05ae12" providerId="AD" clId="Web-{76E33DED-C3BB-44A4-BCFD-33127FFFC292}" dt="2022-05-02T13:12:40.746" v="795"/>
          <ac:spMkLst>
            <pc:docMk/>
            <pc:sldMk cId="2284429235" sldId="282"/>
            <ac:spMk id="4" creationId="{01C9F9A4-15D1-F41E-0FDC-F9C3C01B6FC3}"/>
          </ac:spMkLst>
        </pc:spChg>
        <pc:spChg chg="add mod">
          <ac:chgData name="Scott Griffin (student)" userId="S::s.griffin4@uni.brighton.ac.uk::9e5d71a9-1510-45a5-bd9f-aff4de05ae12" providerId="AD" clId="Web-{76E33DED-C3BB-44A4-BCFD-33127FFFC292}" dt="2022-05-02T13:30:43.297" v="1267" actId="20577"/>
          <ac:spMkLst>
            <pc:docMk/>
            <pc:sldMk cId="2284429235" sldId="282"/>
            <ac:spMk id="5" creationId="{AC7A7A06-CF2A-3B2C-4EF8-D6052B9CF757}"/>
          </ac:spMkLst>
        </pc:spChg>
        <pc:spChg chg="add mod">
          <ac:chgData name="Scott Griffin (student)" userId="S::s.griffin4@uni.brighton.ac.uk::9e5d71a9-1510-45a5-bd9f-aff4de05ae12" providerId="AD" clId="Web-{76E33DED-C3BB-44A4-BCFD-33127FFFC292}" dt="2022-05-02T13:30:40.188" v="1265" actId="20577"/>
          <ac:spMkLst>
            <pc:docMk/>
            <pc:sldMk cId="2284429235" sldId="282"/>
            <ac:spMk id="7" creationId="{9FAE9BC1-B72A-6A6A-36A9-F733AD46139C}"/>
          </ac:spMkLst>
        </pc:spChg>
      </pc:sldChg>
    </pc:docChg>
  </pc:docChgLst>
  <pc:docChgLst>
    <pc:chgData name="Mohamed Inshaf Mohamed Ibrahim (student)" userId="S::m.mohamedibrahim1@uni.brighton.ac.uk::6397cb75-8d92-498c-b710-0afc35db0fac" providerId="AD" clId="Web-{11C38D1A-95DC-45AC-8781-8298BB60218B}"/>
    <pc:docChg chg="modSld">
      <pc:chgData name="Mohamed Inshaf Mohamed Ibrahim (student)" userId="S::m.mohamedibrahim1@uni.brighton.ac.uk::6397cb75-8d92-498c-b710-0afc35db0fac" providerId="AD" clId="Web-{11C38D1A-95DC-45AC-8781-8298BB60218B}" dt="2022-05-12T17:18:14.510" v="0" actId="1076"/>
      <pc:docMkLst>
        <pc:docMk/>
      </pc:docMkLst>
      <pc:sldChg chg="modSp">
        <pc:chgData name="Mohamed Inshaf Mohamed Ibrahim (student)" userId="S::m.mohamedibrahim1@uni.brighton.ac.uk::6397cb75-8d92-498c-b710-0afc35db0fac" providerId="AD" clId="Web-{11C38D1A-95DC-45AC-8781-8298BB60218B}" dt="2022-05-12T17:18:14.510" v="0" actId="1076"/>
        <pc:sldMkLst>
          <pc:docMk/>
          <pc:sldMk cId="3738866859" sldId="275"/>
        </pc:sldMkLst>
        <pc:picChg chg="mod">
          <ac:chgData name="Mohamed Inshaf Mohamed Ibrahim (student)" userId="S::m.mohamedibrahim1@uni.brighton.ac.uk::6397cb75-8d92-498c-b710-0afc35db0fac" providerId="AD" clId="Web-{11C38D1A-95DC-45AC-8781-8298BB60218B}" dt="2022-05-12T17:18:14.510" v="0" actId="1076"/>
          <ac:picMkLst>
            <pc:docMk/>
            <pc:sldMk cId="3738866859" sldId="275"/>
            <ac:picMk id="4" creationId="{B4353A9D-9D89-356C-B051-76733743ACBC}"/>
          </ac:picMkLst>
        </pc:picChg>
      </pc:sldChg>
    </pc:docChg>
  </pc:docChgLst>
  <pc:docChgLst>
    <pc:chgData name="Will Freeman (student)" userId="S::w.freeman1@uni.brighton.ac.uk::2a303f88-3e45-45cd-93fc-b6ce22de021e" providerId="AD" clId="Web-{4D832A96-735E-4345-B137-D01E820A63B0}"/>
    <pc:docChg chg="addSld delSld modSld sldOrd">
      <pc:chgData name="Will Freeman (student)" userId="S::w.freeman1@uni.brighton.ac.uk::2a303f88-3e45-45cd-93fc-b6ce22de021e" providerId="AD" clId="Web-{4D832A96-735E-4345-B137-D01E820A63B0}" dt="2022-05-10T16:06:35.308" v="11" actId="20577"/>
      <pc:docMkLst>
        <pc:docMk/>
      </pc:docMkLst>
      <pc:sldChg chg="modSp">
        <pc:chgData name="Will Freeman (student)" userId="S::w.freeman1@uni.brighton.ac.uk::2a303f88-3e45-45cd-93fc-b6ce22de021e" providerId="AD" clId="Web-{4D832A96-735E-4345-B137-D01E820A63B0}" dt="2022-05-10T16:06:35.308" v="11" actId="20577"/>
        <pc:sldMkLst>
          <pc:docMk/>
          <pc:sldMk cId="2284429235" sldId="282"/>
        </pc:sldMkLst>
        <pc:spChg chg="mod">
          <ac:chgData name="Will Freeman (student)" userId="S::w.freeman1@uni.brighton.ac.uk::2a303f88-3e45-45cd-93fc-b6ce22de021e" providerId="AD" clId="Web-{4D832A96-735E-4345-B137-D01E820A63B0}" dt="2022-05-10T16:06:35.308" v="11" actId="20577"/>
          <ac:spMkLst>
            <pc:docMk/>
            <pc:sldMk cId="2284429235" sldId="282"/>
            <ac:spMk id="5" creationId="{AC7A7A06-CF2A-3B2C-4EF8-D6052B9CF757}"/>
          </ac:spMkLst>
        </pc:spChg>
      </pc:sldChg>
      <pc:sldChg chg="new del">
        <pc:chgData name="Will Freeman (student)" userId="S::w.freeman1@uni.brighton.ac.uk::2a303f88-3e45-45cd-93fc-b6ce22de021e" providerId="AD" clId="Web-{4D832A96-735E-4345-B137-D01E820A63B0}" dt="2022-05-10T16:05:33.070" v="2"/>
        <pc:sldMkLst>
          <pc:docMk/>
          <pc:sldMk cId="2292534371" sldId="299"/>
        </pc:sldMkLst>
      </pc:sldChg>
      <pc:sldChg chg="add">
        <pc:chgData name="Will Freeman (student)" userId="S::w.freeman1@uni.brighton.ac.uk::2a303f88-3e45-45cd-93fc-b6ce22de021e" providerId="AD" clId="Web-{4D832A96-735E-4345-B137-D01E820A63B0}" dt="2022-05-10T16:05:31.210" v="1"/>
        <pc:sldMkLst>
          <pc:docMk/>
          <pc:sldMk cId="4276396353" sldId="300"/>
        </pc:sldMkLst>
      </pc:sldChg>
      <pc:sldChg chg="add del">
        <pc:chgData name="Will Freeman (student)" userId="S::w.freeman1@uni.brighton.ac.uk::2a303f88-3e45-45cd-93fc-b6ce22de021e" providerId="AD" clId="Web-{4D832A96-735E-4345-B137-D01E820A63B0}" dt="2022-05-10T16:05:42.992" v="4"/>
        <pc:sldMkLst>
          <pc:docMk/>
          <pc:sldMk cId="454136386" sldId="301"/>
        </pc:sldMkLst>
      </pc:sldChg>
      <pc:sldChg chg="add ord">
        <pc:chgData name="Will Freeman (student)" userId="S::w.freeman1@uni.brighton.ac.uk::2a303f88-3e45-45cd-93fc-b6ce22de021e" providerId="AD" clId="Web-{4D832A96-735E-4345-B137-D01E820A63B0}" dt="2022-05-10T16:05:48.836" v="6"/>
        <pc:sldMkLst>
          <pc:docMk/>
          <pc:sldMk cId="957015166" sldId="301"/>
        </pc:sldMkLst>
      </pc:sldChg>
    </pc:docChg>
  </pc:docChgLst>
  <pc:docChgLst>
    <pc:chgData name="Will Freeman (student)" userId="S::w.freeman1@uni.brighton.ac.uk::2a303f88-3e45-45cd-93fc-b6ce22de021e" providerId="AD" clId="Web-{60F72363-81B0-45B2-9003-2115D5D2BE87}"/>
    <pc:docChg chg="mod addSld delSld modSld sldOrd">
      <pc:chgData name="Will Freeman (student)" userId="S::w.freeman1@uni.brighton.ac.uk::2a303f88-3e45-45cd-93fc-b6ce22de021e" providerId="AD" clId="Web-{60F72363-81B0-45B2-9003-2115D5D2BE87}" dt="2022-05-10T14:59:15.925" v="738"/>
      <pc:docMkLst>
        <pc:docMk/>
      </pc:docMkLst>
      <pc:sldChg chg="modSp">
        <pc:chgData name="Will Freeman (student)" userId="S::w.freeman1@uni.brighton.ac.uk::2a303f88-3e45-45cd-93fc-b6ce22de021e" providerId="AD" clId="Web-{60F72363-81B0-45B2-9003-2115D5D2BE87}" dt="2022-05-10T14:52:14.790" v="727" actId="1076"/>
        <pc:sldMkLst>
          <pc:docMk/>
          <pc:sldMk cId="3141798609" sldId="259"/>
        </pc:sldMkLst>
        <pc:spChg chg="mod">
          <ac:chgData name="Will Freeman (student)" userId="S::w.freeman1@uni.brighton.ac.uk::2a303f88-3e45-45cd-93fc-b6ce22de021e" providerId="AD" clId="Web-{60F72363-81B0-45B2-9003-2115D5D2BE87}" dt="2022-05-10T14:52:14.790" v="727" actId="1076"/>
          <ac:spMkLst>
            <pc:docMk/>
            <pc:sldMk cId="3141798609" sldId="259"/>
            <ac:spMk id="9" creationId="{57A4744B-421F-4137-0432-6B223EAF03C6}"/>
          </ac:spMkLst>
        </pc:spChg>
      </pc:sldChg>
      <pc:sldChg chg="modSp">
        <pc:chgData name="Will Freeman (student)" userId="S::w.freeman1@uni.brighton.ac.uk::2a303f88-3e45-45cd-93fc-b6ce22de021e" providerId="AD" clId="Web-{60F72363-81B0-45B2-9003-2115D5D2BE87}" dt="2022-05-10T13:46:14.274" v="69" actId="20577"/>
        <pc:sldMkLst>
          <pc:docMk/>
          <pc:sldMk cId="1224668097" sldId="260"/>
        </pc:sldMkLst>
        <pc:spChg chg="mod">
          <ac:chgData name="Will Freeman (student)" userId="S::w.freeman1@uni.brighton.ac.uk::2a303f88-3e45-45cd-93fc-b6ce22de021e" providerId="AD" clId="Web-{60F72363-81B0-45B2-9003-2115D5D2BE87}" dt="2022-05-10T13:46:14.274" v="69" actId="20577"/>
          <ac:spMkLst>
            <pc:docMk/>
            <pc:sldMk cId="1224668097" sldId="260"/>
            <ac:spMk id="2" creationId="{06865BF5-2CC0-12DB-7055-8010C6F9FC8D}"/>
          </ac:spMkLst>
        </pc:spChg>
      </pc:sldChg>
      <pc:sldChg chg="modSp">
        <pc:chgData name="Will Freeman (student)" userId="S::w.freeman1@uni.brighton.ac.uk::2a303f88-3e45-45cd-93fc-b6ce22de021e" providerId="AD" clId="Web-{60F72363-81B0-45B2-9003-2115D5D2BE87}" dt="2022-05-10T14:42:55.292" v="705" actId="20577"/>
        <pc:sldMkLst>
          <pc:docMk/>
          <pc:sldMk cId="1437326376" sldId="261"/>
        </pc:sldMkLst>
        <pc:spChg chg="mod">
          <ac:chgData name="Will Freeman (student)" userId="S::w.freeman1@uni.brighton.ac.uk::2a303f88-3e45-45cd-93fc-b6ce22de021e" providerId="AD" clId="Web-{60F72363-81B0-45B2-9003-2115D5D2BE87}" dt="2022-05-10T13:46:06.867" v="64" actId="20577"/>
          <ac:spMkLst>
            <pc:docMk/>
            <pc:sldMk cId="1437326376" sldId="261"/>
            <ac:spMk id="2" creationId="{B0CA145B-A80C-9DCC-2AE5-2499719E20A1}"/>
          </ac:spMkLst>
        </pc:spChg>
        <pc:spChg chg="mod">
          <ac:chgData name="Will Freeman (student)" userId="S::w.freeman1@uni.brighton.ac.uk::2a303f88-3e45-45cd-93fc-b6ce22de021e" providerId="AD" clId="Web-{60F72363-81B0-45B2-9003-2115D5D2BE87}" dt="2022-05-10T14:42:55.292" v="705" actId="20577"/>
          <ac:spMkLst>
            <pc:docMk/>
            <pc:sldMk cId="1437326376" sldId="261"/>
            <ac:spMk id="3" creationId="{4E4FBE78-5061-DFEF-12D8-C6D536E49DF4}"/>
          </ac:spMkLst>
        </pc:spChg>
      </pc:sldChg>
      <pc:sldChg chg="modSp">
        <pc:chgData name="Will Freeman (student)" userId="S::w.freeman1@uni.brighton.ac.uk::2a303f88-3e45-45cd-93fc-b6ce22de021e" providerId="AD" clId="Web-{60F72363-81B0-45B2-9003-2115D5D2BE87}" dt="2022-05-10T13:44:26.240" v="38" actId="1076"/>
        <pc:sldMkLst>
          <pc:docMk/>
          <pc:sldMk cId="1549924865" sldId="265"/>
        </pc:sldMkLst>
        <pc:spChg chg="mod">
          <ac:chgData name="Will Freeman (student)" userId="S::w.freeman1@uni.brighton.ac.uk::2a303f88-3e45-45cd-93fc-b6ce22de021e" providerId="AD" clId="Web-{60F72363-81B0-45B2-9003-2115D5D2BE87}" dt="2022-05-10T13:44:22.193" v="36" actId="1076"/>
          <ac:spMkLst>
            <pc:docMk/>
            <pc:sldMk cId="1549924865" sldId="265"/>
            <ac:spMk id="2" creationId="{D6122F24-95B6-1EC6-82AB-CDC5CB2C9E7E}"/>
          </ac:spMkLst>
        </pc:spChg>
        <pc:spChg chg="mod">
          <ac:chgData name="Will Freeman (student)" userId="S::w.freeman1@uni.brighton.ac.uk::2a303f88-3e45-45cd-93fc-b6ce22de021e" providerId="AD" clId="Web-{60F72363-81B0-45B2-9003-2115D5D2BE87}" dt="2022-05-10T13:44:24.755" v="37" actId="1076"/>
          <ac:spMkLst>
            <pc:docMk/>
            <pc:sldMk cId="1549924865" sldId="265"/>
            <ac:spMk id="6" creationId="{C27A4F75-56B0-4DFA-BACB-BB13D50251DE}"/>
          </ac:spMkLst>
        </pc:spChg>
        <pc:picChg chg="mod">
          <ac:chgData name="Will Freeman (student)" userId="S::w.freeman1@uni.brighton.ac.uk::2a303f88-3e45-45cd-93fc-b6ce22de021e" providerId="AD" clId="Web-{60F72363-81B0-45B2-9003-2115D5D2BE87}" dt="2022-05-10T13:44:26.240" v="38" actId="1076"/>
          <ac:picMkLst>
            <pc:docMk/>
            <pc:sldMk cId="1549924865" sldId="265"/>
            <ac:picMk id="4" creationId="{AE416DC3-5344-4FBE-AFCF-5CC26BEBF2C3}"/>
          </ac:picMkLst>
        </pc:picChg>
      </pc:sldChg>
      <pc:sldChg chg="modSp">
        <pc:chgData name="Will Freeman (student)" userId="S::w.freeman1@uni.brighton.ac.uk::2a303f88-3e45-45cd-93fc-b6ce22de021e" providerId="AD" clId="Web-{60F72363-81B0-45B2-9003-2115D5D2BE87}" dt="2022-05-10T13:44:32.631" v="39" actId="1076"/>
        <pc:sldMkLst>
          <pc:docMk/>
          <pc:sldMk cId="41558561" sldId="266"/>
        </pc:sldMkLst>
        <pc:picChg chg="mod">
          <ac:chgData name="Will Freeman (student)" userId="S::w.freeman1@uni.brighton.ac.uk::2a303f88-3e45-45cd-93fc-b6ce22de021e" providerId="AD" clId="Web-{60F72363-81B0-45B2-9003-2115D5D2BE87}" dt="2022-05-10T13:44:32.631" v="39" actId="1076"/>
          <ac:picMkLst>
            <pc:docMk/>
            <pc:sldMk cId="41558561" sldId="266"/>
            <ac:picMk id="4" creationId="{899F4DB4-8BEB-C778-6AE5-45D405853A8D}"/>
          </ac:picMkLst>
        </pc:picChg>
      </pc:sldChg>
      <pc:sldChg chg="addSp delSp modSp del">
        <pc:chgData name="Will Freeman (student)" userId="S::w.freeman1@uni.brighton.ac.uk::2a303f88-3e45-45cd-93fc-b6ce22de021e" providerId="AD" clId="Web-{60F72363-81B0-45B2-9003-2115D5D2BE87}" dt="2022-05-10T14:59:15.925" v="738"/>
        <pc:sldMkLst>
          <pc:docMk/>
          <pc:sldMk cId="3727922116" sldId="273"/>
        </pc:sldMkLst>
        <pc:spChg chg="mod">
          <ac:chgData name="Will Freeman (student)" userId="S::w.freeman1@uni.brighton.ac.uk::2a303f88-3e45-45cd-93fc-b6ce22de021e" providerId="AD" clId="Web-{60F72363-81B0-45B2-9003-2115D5D2BE87}" dt="2022-05-10T14:29:04.944" v="691" actId="20577"/>
          <ac:spMkLst>
            <pc:docMk/>
            <pc:sldMk cId="3727922116" sldId="273"/>
            <ac:spMk id="2" creationId="{269831E4-467A-F06C-949E-F6112EB87FAF}"/>
          </ac:spMkLst>
        </pc:spChg>
        <pc:spChg chg="del">
          <ac:chgData name="Will Freeman (student)" userId="S::w.freeman1@uni.brighton.ac.uk::2a303f88-3e45-45cd-93fc-b6ce22de021e" providerId="AD" clId="Web-{60F72363-81B0-45B2-9003-2115D5D2BE87}" dt="2022-05-10T14:29:07.132" v="692"/>
          <ac:spMkLst>
            <pc:docMk/>
            <pc:sldMk cId="3727922116" sldId="273"/>
            <ac:spMk id="4" creationId="{8513EE29-C7B5-071C-7CCC-112F64618CB3}"/>
          </ac:spMkLst>
        </pc:spChg>
        <pc:spChg chg="add mod">
          <ac:chgData name="Will Freeman (student)" userId="S::w.freeman1@uni.brighton.ac.uk::2a303f88-3e45-45cd-93fc-b6ce22de021e" providerId="AD" clId="Web-{60F72363-81B0-45B2-9003-2115D5D2BE87}" dt="2022-05-10T14:58:58.768" v="730"/>
          <ac:spMkLst>
            <pc:docMk/>
            <pc:sldMk cId="3727922116" sldId="273"/>
            <ac:spMk id="7" creationId="{66ACB5EE-AF96-2AF2-238A-8ADC3D5E6874}"/>
          </ac:spMkLst>
        </pc:spChg>
        <pc:picChg chg="del">
          <ac:chgData name="Will Freeman (student)" userId="S::w.freeman1@uni.brighton.ac.uk::2a303f88-3e45-45cd-93fc-b6ce22de021e" providerId="AD" clId="Web-{60F72363-81B0-45B2-9003-2115D5D2BE87}" dt="2022-05-10T14:58:58.768" v="730"/>
          <ac:picMkLst>
            <pc:docMk/>
            <pc:sldMk cId="3727922116" sldId="273"/>
            <ac:picMk id="3" creationId="{7609E14C-314A-7D2F-A311-C370483B2774}"/>
          </ac:picMkLst>
        </pc:picChg>
        <pc:picChg chg="add del mod">
          <ac:chgData name="Will Freeman (student)" userId="S::w.freeman1@uni.brighton.ac.uk::2a303f88-3e45-45cd-93fc-b6ce22de021e" providerId="AD" clId="Web-{60F72363-81B0-45B2-9003-2115D5D2BE87}" dt="2022-05-10T13:56:11.225" v="177"/>
          <ac:picMkLst>
            <pc:docMk/>
            <pc:sldMk cId="3727922116" sldId="273"/>
            <ac:picMk id="5" creationId="{0A5F7507-AEFB-F9E1-F7F9-42D569AA9247}"/>
          </ac:picMkLst>
        </pc:picChg>
      </pc:sldChg>
      <pc:sldChg chg="addSp delSp modSp">
        <pc:chgData name="Will Freeman (student)" userId="S::w.freeman1@uni.brighton.ac.uk::2a303f88-3e45-45cd-93fc-b6ce22de021e" providerId="AD" clId="Web-{60F72363-81B0-45B2-9003-2115D5D2BE87}" dt="2022-05-10T13:50:24.920" v="109" actId="1076"/>
        <pc:sldMkLst>
          <pc:docMk/>
          <pc:sldMk cId="3738866859" sldId="275"/>
        </pc:sldMkLst>
        <pc:spChg chg="mod">
          <ac:chgData name="Will Freeman (student)" userId="S::w.freeman1@uni.brighton.ac.uk::2a303f88-3e45-45cd-93fc-b6ce22de021e" providerId="AD" clId="Web-{60F72363-81B0-45B2-9003-2115D5D2BE87}" dt="2022-05-10T13:50:10.451" v="103" actId="14100"/>
          <ac:spMkLst>
            <pc:docMk/>
            <pc:sldMk cId="3738866859" sldId="275"/>
            <ac:spMk id="2" creationId="{C9282C33-BC91-68A4-5FD7-7CBEF4B508C7}"/>
          </ac:spMkLst>
        </pc:spChg>
        <pc:picChg chg="add del mod">
          <ac:chgData name="Will Freeman (student)" userId="S::w.freeman1@uni.brighton.ac.uk::2a303f88-3e45-45cd-93fc-b6ce22de021e" providerId="AD" clId="Web-{60F72363-81B0-45B2-9003-2115D5D2BE87}" dt="2022-05-10T13:50:21.076" v="106"/>
          <ac:picMkLst>
            <pc:docMk/>
            <pc:sldMk cId="3738866859" sldId="275"/>
            <ac:picMk id="3" creationId="{F0F184D1-F915-41C4-60FA-BBAA71FE5AB0}"/>
          </ac:picMkLst>
        </pc:picChg>
        <pc:picChg chg="add mod">
          <ac:chgData name="Will Freeman (student)" userId="S::w.freeman1@uni.brighton.ac.uk::2a303f88-3e45-45cd-93fc-b6ce22de021e" providerId="AD" clId="Web-{60F72363-81B0-45B2-9003-2115D5D2BE87}" dt="2022-05-10T13:50:24.920" v="109" actId="1076"/>
          <ac:picMkLst>
            <pc:docMk/>
            <pc:sldMk cId="3738866859" sldId="275"/>
            <ac:picMk id="4" creationId="{B4353A9D-9D89-356C-B051-76733743ACBC}"/>
          </ac:picMkLst>
        </pc:picChg>
      </pc:sldChg>
      <pc:sldChg chg="modSp">
        <pc:chgData name="Will Freeman (student)" userId="S::w.freeman1@uni.brighton.ac.uk::2a303f88-3e45-45cd-93fc-b6ce22de021e" providerId="AD" clId="Web-{60F72363-81B0-45B2-9003-2115D5D2BE87}" dt="2022-05-10T14:27:34.864" v="670" actId="1076"/>
        <pc:sldMkLst>
          <pc:docMk/>
          <pc:sldMk cId="3272861110" sldId="276"/>
        </pc:sldMkLst>
        <pc:spChg chg="mod">
          <ac:chgData name="Will Freeman (student)" userId="S::w.freeman1@uni.brighton.ac.uk::2a303f88-3e45-45cd-93fc-b6ce22de021e" providerId="AD" clId="Web-{60F72363-81B0-45B2-9003-2115D5D2BE87}" dt="2022-05-10T14:27:34.864" v="670" actId="1076"/>
          <ac:spMkLst>
            <pc:docMk/>
            <pc:sldMk cId="3272861110" sldId="276"/>
            <ac:spMk id="2" creationId="{B8DAA98C-F787-2BEF-216C-0B25B536BB08}"/>
          </ac:spMkLst>
        </pc:spChg>
      </pc:sldChg>
      <pc:sldChg chg="addSp modSp">
        <pc:chgData name="Will Freeman (student)" userId="S::w.freeman1@uni.brighton.ac.uk::2a303f88-3e45-45cd-93fc-b6ce22de021e" providerId="AD" clId="Web-{60F72363-81B0-45B2-9003-2115D5D2BE87}" dt="2022-05-10T13:48:32.683" v="91" actId="1076"/>
        <pc:sldMkLst>
          <pc:docMk/>
          <pc:sldMk cId="351309038" sldId="277"/>
        </pc:sldMkLst>
        <pc:spChg chg="mod">
          <ac:chgData name="Will Freeman (student)" userId="S::w.freeman1@uni.brighton.ac.uk::2a303f88-3e45-45cd-93fc-b6ce22de021e" providerId="AD" clId="Web-{60F72363-81B0-45B2-9003-2115D5D2BE87}" dt="2022-05-10T13:48:31.324" v="90" actId="1076"/>
          <ac:spMkLst>
            <pc:docMk/>
            <pc:sldMk cId="351309038" sldId="277"/>
            <ac:spMk id="2" creationId="{8A470D15-2681-DCEF-0201-FD04D4CAF7A1}"/>
          </ac:spMkLst>
        </pc:spChg>
        <pc:picChg chg="add mod">
          <ac:chgData name="Will Freeman (student)" userId="S::w.freeman1@uni.brighton.ac.uk::2a303f88-3e45-45cd-93fc-b6ce22de021e" providerId="AD" clId="Web-{60F72363-81B0-45B2-9003-2115D5D2BE87}" dt="2022-05-10T13:48:32.683" v="91" actId="1076"/>
          <ac:picMkLst>
            <pc:docMk/>
            <pc:sldMk cId="351309038" sldId="277"/>
            <ac:picMk id="3" creationId="{D29A2F04-7AB7-3F0B-5E90-CECF8A71BC69}"/>
          </ac:picMkLst>
        </pc:picChg>
        <pc:picChg chg="mod">
          <ac:chgData name="Will Freeman (student)" userId="S::w.freeman1@uni.brighton.ac.uk::2a303f88-3e45-45cd-93fc-b6ce22de021e" providerId="AD" clId="Web-{60F72363-81B0-45B2-9003-2115D5D2BE87}" dt="2022-05-10T13:48:02.104" v="87" actId="1076"/>
          <ac:picMkLst>
            <pc:docMk/>
            <pc:sldMk cId="351309038" sldId="277"/>
            <ac:picMk id="11" creationId="{C57636E3-CF97-57B8-2A4A-4029A2F593CA}"/>
          </ac:picMkLst>
        </pc:picChg>
      </pc:sldChg>
      <pc:sldChg chg="modSp">
        <pc:chgData name="Will Freeman (student)" userId="S::w.freeman1@uni.brighton.ac.uk::2a303f88-3e45-45cd-93fc-b6ce22de021e" providerId="AD" clId="Web-{60F72363-81B0-45B2-9003-2115D5D2BE87}" dt="2022-05-10T14:47:19.439" v="725" actId="1076"/>
        <pc:sldMkLst>
          <pc:docMk/>
          <pc:sldMk cId="3383539714" sldId="280"/>
        </pc:sldMkLst>
        <pc:spChg chg="mod">
          <ac:chgData name="Will Freeman (student)" userId="S::w.freeman1@uni.brighton.ac.uk::2a303f88-3e45-45cd-93fc-b6ce22de021e" providerId="AD" clId="Web-{60F72363-81B0-45B2-9003-2115D5D2BE87}" dt="2022-05-10T14:47:19.439" v="725" actId="1076"/>
          <ac:spMkLst>
            <pc:docMk/>
            <pc:sldMk cId="3383539714" sldId="280"/>
            <ac:spMk id="4" creationId="{6B8DEB0C-77B0-AD5E-3495-F24AD8825CFB}"/>
          </ac:spMkLst>
        </pc:spChg>
      </pc:sldChg>
      <pc:sldChg chg="modSp">
        <pc:chgData name="Will Freeman (student)" userId="S::w.freeman1@uni.brighton.ac.uk::2a303f88-3e45-45cd-93fc-b6ce22de021e" providerId="AD" clId="Web-{60F72363-81B0-45B2-9003-2115D5D2BE87}" dt="2022-05-10T13:36:12.650" v="35" actId="20577"/>
        <pc:sldMkLst>
          <pc:docMk/>
          <pc:sldMk cId="2294051770" sldId="281"/>
        </pc:sldMkLst>
        <pc:spChg chg="mod">
          <ac:chgData name="Will Freeman (student)" userId="S::w.freeman1@uni.brighton.ac.uk::2a303f88-3e45-45cd-93fc-b6ce22de021e" providerId="AD" clId="Web-{60F72363-81B0-45B2-9003-2115D5D2BE87}" dt="2022-05-10T13:36:12.650" v="35" actId="20577"/>
          <ac:spMkLst>
            <pc:docMk/>
            <pc:sldMk cId="2294051770" sldId="281"/>
            <ac:spMk id="2" creationId="{C06DA4A4-6B70-005F-58CA-5E725BA6325A}"/>
          </ac:spMkLst>
        </pc:spChg>
      </pc:sldChg>
      <pc:sldChg chg="addSp delSp modSp mod setClrOvrMap">
        <pc:chgData name="Will Freeman (student)" userId="S::w.freeman1@uni.brighton.ac.uk::2a303f88-3e45-45cd-93fc-b6ce22de021e" providerId="AD" clId="Web-{60F72363-81B0-45B2-9003-2115D5D2BE87}" dt="2022-05-10T14:59:13.519" v="737" actId="1076"/>
        <pc:sldMkLst>
          <pc:docMk/>
          <pc:sldMk cId="3534423188" sldId="283"/>
        </pc:sldMkLst>
        <pc:spChg chg="del mod">
          <ac:chgData name="Will Freeman (student)" userId="S::w.freeman1@uni.brighton.ac.uk::2a303f88-3e45-45cd-93fc-b6ce22de021e" providerId="AD" clId="Web-{60F72363-81B0-45B2-9003-2115D5D2BE87}" dt="2022-05-10T13:35:35.009" v="7"/>
          <ac:spMkLst>
            <pc:docMk/>
            <pc:sldMk cId="3534423188" sldId="283"/>
            <ac:spMk id="2" creationId="{EB368F1B-062F-E695-DDAE-2C428F44A11E}"/>
          </ac:spMkLst>
        </pc:spChg>
        <pc:spChg chg="add del mod">
          <ac:chgData name="Will Freeman (student)" userId="S::w.freeman1@uni.brighton.ac.uk::2a303f88-3e45-45cd-93fc-b6ce22de021e" providerId="AD" clId="Web-{60F72363-81B0-45B2-9003-2115D5D2BE87}" dt="2022-05-10T13:35:51.759" v="31"/>
          <ac:spMkLst>
            <pc:docMk/>
            <pc:sldMk cId="3534423188" sldId="283"/>
            <ac:spMk id="6" creationId="{F994108B-37C5-1FE8-AFBD-CACBEF18870F}"/>
          </ac:spMkLst>
        </pc:spChg>
        <pc:spChg chg="del">
          <ac:chgData name="Will Freeman (student)" userId="S::w.freeman1@uni.brighton.ac.uk::2a303f88-3e45-45cd-93fc-b6ce22de021e" providerId="AD" clId="Web-{60F72363-81B0-45B2-9003-2115D5D2BE87}" dt="2022-05-10T13:52:21.298" v="123"/>
          <ac:spMkLst>
            <pc:docMk/>
            <pc:sldMk cId="3534423188" sldId="283"/>
            <ac:spMk id="9" creationId="{EE9F5D7F-1BBC-4096-ADA7-AA9C9E4D2868}"/>
          </ac:spMkLst>
        </pc:spChg>
        <pc:spChg chg="add del">
          <ac:chgData name="Will Freeman (student)" userId="S::w.freeman1@uni.brighton.ac.uk::2a303f88-3e45-45cd-93fc-b6ce22de021e" providerId="AD" clId="Web-{60F72363-81B0-45B2-9003-2115D5D2BE87}" dt="2022-05-10T13:53:48.363" v="146"/>
          <ac:spMkLst>
            <pc:docMk/>
            <pc:sldMk cId="3534423188" sldId="283"/>
            <ac:spMk id="10" creationId="{82FB26DF-1058-4FF2-A7D8-CC9D04982CF2}"/>
          </ac:spMkLst>
        </pc:spChg>
        <pc:spChg chg="del">
          <ac:chgData name="Will Freeman (student)" userId="S::w.freeman1@uni.brighton.ac.uk::2a303f88-3e45-45cd-93fc-b6ce22de021e" providerId="AD" clId="Web-{60F72363-81B0-45B2-9003-2115D5D2BE87}" dt="2022-05-10T13:52:21.298" v="123"/>
          <ac:spMkLst>
            <pc:docMk/>
            <pc:sldMk cId="3534423188" sldId="283"/>
            <ac:spMk id="11" creationId="{06D370DD-716B-4528-B475-331F84CEA5A1}"/>
          </ac:spMkLst>
        </pc:spChg>
        <pc:spChg chg="add del">
          <ac:chgData name="Will Freeman (student)" userId="S::w.freeman1@uni.brighton.ac.uk::2a303f88-3e45-45cd-93fc-b6ce22de021e" providerId="AD" clId="Web-{60F72363-81B0-45B2-9003-2115D5D2BE87}" dt="2022-05-10T13:53:48.363" v="146"/>
          <ac:spMkLst>
            <pc:docMk/>
            <pc:sldMk cId="3534423188" sldId="283"/>
            <ac:spMk id="12" creationId="{DF663E57-5EFE-40CA-99A5-7BDB95908FDF}"/>
          </ac:spMkLst>
        </pc:spChg>
        <pc:spChg chg="del">
          <ac:chgData name="Will Freeman (student)" userId="S::w.freeman1@uni.brighton.ac.uk::2a303f88-3e45-45cd-93fc-b6ce22de021e" providerId="AD" clId="Web-{60F72363-81B0-45B2-9003-2115D5D2BE87}" dt="2022-05-10T13:52:21.298" v="123"/>
          <ac:spMkLst>
            <pc:docMk/>
            <pc:sldMk cId="3534423188" sldId="283"/>
            <ac:spMk id="13" creationId="{E79D076F-656A-4CD9-83AD-AF8F4B28CA49}"/>
          </ac:spMkLst>
        </pc:spChg>
        <pc:spChg chg="add mod ord">
          <ac:chgData name="Will Freeman (student)" userId="S::w.freeman1@uni.brighton.ac.uk::2a303f88-3e45-45cd-93fc-b6ce22de021e" providerId="AD" clId="Web-{60F72363-81B0-45B2-9003-2115D5D2BE87}" dt="2022-05-10T14:12:33.265" v="588" actId="14100"/>
          <ac:spMkLst>
            <pc:docMk/>
            <pc:sldMk cId="3534423188" sldId="283"/>
            <ac:spMk id="16" creationId="{79E23F37-652E-6FEA-2C71-38B4EF216834}"/>
          </ac:spMkLst>
        </pc:spChg>
        <pc:spChg chg="add del">
          <ac:chgData name="Will Freeman (student)" userId="S::w.freeman1@uni.brighton.ac.uk::2a303f88-3e45-45cd-93fc-b6ce22de021e" providerId="AD" clId="Web-{60F72363-81B0-45B2-9003-2115D5D2BE87}" dt="2022-05-10T13:55:26.052" v="169"/>
          <ac:spMkLst>
            <pc:docMk/>
            <pc:sldMk cId="3534423188" sldId="283"/>
            <ac:spMk id="21" creationId="{17115F77-2FAE-4CA7-9A7F-10D5F2C8F831}"/>
          </ac:spMkLst>
        </pc:spChg>
        <pc:spChg chg="add del">
          <ac:chgData name="Will Freeman (student)" userId="S::w.freeman1@uni.brighton.ac.uk::2a303f88-3e45-45cd-93fc-b6ce22de021e" providerId="AD" clId="Web-{60F72363-81B0-45B2-9003-2115D5D2BE87}" dt="2022-05-10T13:55:26.052" v="169"/>
          <ac:spMkLst>
            <pc:docMk/>
            <pc:sldMk cId="3534423188" sldId="283"/>
            <ac:spMk id="23" creationId="{5CD4C046-A04C-46CC-AFA3-6B0621F628C8}"/>
          </ac:spMkLst>
        </pc:spChg>
        <pc:spChg chg="add del">
          <ac:chgData name="Will Freeman (student)" userId="S::w.freeman1@uni.brighton.ac.uk::2a303f88-3e45-45cd-93fc-b6ce22de021e" providerId="AD" clId="Web-{60F72363-81B0-45B2-9003-2115D5D2BE87}" dt="2022-05-10T13:55:26.052" v="169"/>
          <ac:spMkLst>
            <pc:docMk/>
            <pc:sldMk cId="3534423188" sldId="283"/>
            <ac:spMk id="25" creationId="{D589E016-1EE1-484C-8423-012B4B78067D}"/>
          </ac:spMkLst>
        </pc:spChg>
        <pc:spChg chg="add del">
          <ac:chgData name="Will Freeman (student)" userId="S::w.freeman1@uni.brighton.ac.uk::2a303f88-3e45-45cd-93fc-b6ce22de021e" providerId="AD" clId="Web-{60F72363-81B0-45B2-9003-2115D5D2BE87}" dt="2022-05-10T13:55:26.052" v="169"/>
          <ac:spMkLst>
            <pc:docMk/>
            <pc:sldMk cId="3534423188" sldId="283"/>
            <ac:spMk id="27" creationId="{46100866-3689-418C-84D9-07C7E2435C86}"/>
          </ac:spMkLst>
        </pc:spChg>
        <pc:spChg chg="add">
          <ac:chgData name="Will Freeman (student)" userId="S::w.freeman1@uni.brighton.ac.uk::2a303f88-3e45-45cd-93fc-b6ce22de021e" providerId="AD" clId="Web-{60F72363-81B0-45B2-9003-2115D5D2BE87}" dt="2022-05-10T13:55:26.052" v="169"/>
          <ac:spMkLst>
            <pc:docMk/>
            <pc:sldMk cId="3534423188" sldId="283"/>
            <ac:spMk id="32" creationId="{17115F77-2FAE-4CA7-9A7F-10D5F2C8F831}"/>
          </ac:spMkLst>
        </pc:spChg>
        <pc:spChg chg="add">
          <ac:chgData name="Will Freeman (student)" userId="S::w.freeman1@uni.brighton.ac.uk::2a303f88-3e45-45cd-93fc-b6ce22de021e" providerId="AD" clId="Web-{60F72363-81B0-45B2-9003-2115D5D2BE87}" dt="2022-05-10T13:55:26.052" v="169"/>
          <ac:spMkLst>
            <pc:docMk/>
            <pc:sldMk cId="3534423188" sldId="283"/>
            <ac:spMk id="34" creationId="{5CD4C046-A04C-46CC-AFA3-6B0621F628C8}"/>
          </ac:spMkLst>
        </pc:spChg>
        <pc:spChg chg="add">
          <ac:chgData name="Will Freeman (student)" userId="S::w.freeman1@uni.brighton.ac.uk::2a303f88-3e45-45cd-93fc-b6ce22de021e" providerId="AD" clId="Web-{60F72363-81B0-45B2-9003-2115D5D2BE87}" dt="2022-05-10T13:55:26.052" v="169"/>
          <ac:spMkLst>
            <pc:docMk/>
            <pc:sldMk cId="3534423188" sldId="283"/>
            <ac:spMk id="36" creationId="{D589E016-1EE1-484C-8423-012B4B78067D}"/>
          </ac:spMkLst>
        </pc:spChg>
        <pc:spChg chg="add">
          <ac:chgData name="Will Freeman (student)" userId="S::w.freeman1@uni.brighton.ac.uk::2a303f88-3e45-45cd-93fc-b6ce22de021e" providerId="AD" clId="Web-{60F72363-81B0-45B2-9003-2115D5D2BE87}" dt="2022-05-10T13:55:26.052" v="169"/>
          <ac:spMkLst>
            <pc:docMk/>
            <pc:sldMk cId="3534423188" sldId="283"/>
            <ac:spMk id="38" creationId="{46100866-3689-418C-84D9-07C7E2435C86}"/>
          </ac:spMkLst>
        </pc:spChg>
        <pc:graphicFrameChg chg="del mod modGraphic">
          <ac:chgData name="Will Freeman (student)" userId="S::w.freeman1@uni.brighton.ac.uk::2a303f88-3e45-45cd-93fc-b6ce22de021e" providerId="AD" clId="Web-{60F72363-81B0-45B2-9003-2115D5D2BE87}" dt="2022-05-10T13:52:18.454" v="122"/>
          <ac:graphicFrameMkLst>
            <pc:docMk/>
            <pc:sldMk cId="3534423188" sldId="283"/>
            <ac:graphicFrameMk id="5" creationId="{25CC6A45-AAB2-475B-A6E7-9326BD7A795A}"/>
          </ac:graphicFrameMkLst>
        </pc:graphicFrameChg>
        <pc:graphicFrameChg chg="add del mod">
          <ac:chgData name="Will Freeman (student)" userId="S::w.freeman1@uni.brighton.ac.uk::2a303f88-3e45-45cd-93fc-b6ce22de021e" providerId="AD" clId="Web-{60F72363-81B0-45B2-9003-2115D5D2BE87}" dt="2022-05-10T13:52:28.048" v="125"/>
          <ac:graphicFrameMkLst>
            <pc:docMk/>
            <pc:sldMk cId="3534423188" sldId="283"/>
            <ac:graphicFrameMk id="8" creationId="{EFD15796-E07C-9ECF-C85E-A8CC9A101977}"/>
          </ac:graphicFrameMkLst>
        </pc:graphicFrameChg>
        <pc:graphicFrameChg chg="add del mod modGraphic">
          <ac:chgData name="Will Freeman (student)" userId="S::w.freeman1@uni.brighton.ac.uk::2a303f88-3e45-45cd-93fc-b6ce22de021e" providerId="AD" clId="Web-{60F72363-81B0-45B2-9003-2115D5D2BE87}" dt="2022-05-10T13:52:45.564" v="130"/>
          <ac:graphicFrameMkLst>
            <pc:docMk/>
            <pc:sldMk cId="3534423188" sldId="283"/>
            <ac:graphicFrameMk id="15" creationId="{4640690F-851B-B368-7D02-44B730D2A622}"/>
          </ac:graphicFrameMkLst>
        </pc:graphicFrameChg>
        <pc:graphicFrameChg chg="add del mod">
          <ac:chgData name="Will Freeman (student)" userId="S::w.freeman1@uni.brighton.ac.uk::2a303f88-3e45-45cd-93fc-b6ce22de021e" providerId="AD" clId="Web-{60F72363-81B0-45B2-9003-2115D5D2BE87}" dt="2022-05-10T13:55:21.302" v="168"/>
          <ac:graphicFrameMkLst>
            <pc:docMk/>
            <pc:sldMk cId="3534423188" sldId="283"/>
            <ac:graphicFrameMk id="18" creationId="{D9BFC869-9436-E209-F6D9-955C0FFEE71E}"/>
          </ac:graphicFrameMkLst>
        </pc:graphicFrameChg>
        <pc:graphicFrameChg chg="add mod modGraphic">
          <ac:chgData name="Will Freeman (student)" userId="S::w.freeman1@uni.brighton.ac.uk::2a303f88-3e45-45cd-93fc-b6ce22de021e" providerId="AD" clId="Web-{60F72363-81B0-45B2-9003-2115D5D2BE87}" dt="2022-05-10T14:59:09.612" v="735" actId="1076"/>
          <ac:graphicFrameMkLst>
            <pc:docMk/>
            <pc:sldMk cId="3534423188" sldId="283"/>
            <ac:graphicFrameMk id="22" creationId="{44AB4FDD-C654-6B2B-6FD6-F75F29EA3711}"/>
          </ac:graphicFrameMkLst>
        </pc:graphicFrameChg>
        <pc:picChg chg="add del mod">
          <ac:chgData name="Will Freeman (student)" userId="S::w.freeman1@uni.brighton.ac.uk::2a303f88-3e45-45cd-93fc-b6ce22de021e" providerId="AD" clId="Web-{60F72363-81B0-45B2-9003-2115D5D2BE87}" dt="2022-05-10T13:54:59.083" v="159"/>
          <ac:picMkLst>
            <pc:docMk/>
            <pc:sldMk cId="3534423188" sldId="283"/>
            <ac:picMk id="4" creationId="{B0E73AE7-F65D-3538-14AF-96F6E3DEC31A}"/>
          </ac:picMkLst>
        </pc:picChg>
        <pc:picChg chg="add mod modCrop">
          <ac:chgData name="Will Freeman (student)" userId="S::w.freeman1@uni.brighton.ac.uk::2a303f88-3e45-45cd-93fc-b6ce22de021e" providerId="AD" clId="Web-{60F72363-81B0-45B2-9003-2115D5D2BE87}" dt="2022-05-10T13:55:54.147" v="172"/>
          <ac:picMkLst>
            <pc:docMk/>
            <pc:sldMk cId="3534423188" sldId="283"/>
            <ac:picMk id="19" creationId="{A39E29CE-DD11-B7FE-8AD4-8C8734BE5E45}"/>
          </ac:picMkLst>
        </pc:picChg>
        <pc:picChg chg="add del mod">
          <ac:chgData name="Will Freeman (student)" userId="S::w.freeman1@uni.brighton.ac.uk::2a303f88-3e45-45cd-93fc-b6ce22de021e" providerId="AD" clId="Web-{60F72363-81B0-45B2-9003-2115D5D2BE87}" dt="2022-05-10T13:55:12.661" v="164"/>
          <ac:picMkLst>
            <pc:docMk/>
            <pc:sldMk cId="3534423188" sldId="283"/>
            <ac:picMk id="24" creationId="{AB4312D4-A02C-29C6-70B0-B449DA95C6A5}"/>
          </ac:picMkLst>
        </pc:picChg>
        <pc:picChg chg="add mod">
          <ac:chgData name="Will Freeman (student)" userId="S::w.freeman1@uni.brighton.ac.uk::2a303f88-3e45-45cd-93fc-b6ce22de021e" providerId="AD" clId="Web-{60F72363-81B0-45B2-9003-2115D5D2BE87}" dt="2022-05-10T13:56:17.522" v="181" actId="1076"/>
          <ac:picMkLst>
            <pc:docMk/>
            <pc:sldMk cId="3534423188" sldId="283"/>
            <ac:picMk id="26" creationId="{E5BFE547-6273-43DC-3C13-8D5214FCB154}"/>
          </ac:picMkLst>
        </pc:picChg>
        <pc:picChg chg="add mod">
          <ac:chgData name="Will Freeman (student)" userId="S::w.freeman1@uni.brighton.ac.uk::2a303f88-3e45-45cd-93fc-b6ce22de021e" providerId="AD" clId="Web-{60F72363-81B0-45B2-9003-2115D5D2BE87}" dt="2022-05-10T14:59:13.519" v="737" actId="1076"/>
          <ac:picMkLst>
            <pc:docMk/>
            <pc:sldMk cId="3534423188" sldId="283"/>
            <ac:picMk id="28" creationId="{219BE6E2-84C3-F46D-651E-5A5175E087DA}"/>
          </ac:picMkLst>
        </pc:picChg>
      </pc:sldChg>
      <pc:sldChg chg="addSp modSp">
        <pc:chgData name="Will Freeman (student)" userId="S::w.freeman1@uni.brighton.ac.uk::2a303f88-3e45-45cd-93fc-b6ce22de021e" providerId="AD" clId="Web-{60F72363-81B0-45B2-9003-2115D5D2BE87}" dt="2022-05-10T14:46:14.125" v="724" actId="20577"/>
        <pc:sldMkLst>
          <pc:docMk/>
          <pc:sldMk cId="361657929" sldId="284"/>
        </pc:sldMkLst>
        <pc:spChg chg="mod">
          <ac:chgData name="Will Freeman (student)" userId="S::w.freeman1@uni.brighton.ac.uk::2a303f88-3e45-45cd-93fc-b6ce22de021e" providerId="AD" clId="Web-{60F72363-81B0-45B2-9003-2115D5D2BE87}" dt="2022-05-10T13:49:44.232" v="100" actId="1076"/>
          <ac:spMkLst>
            <pc:docMk/>
            <pc:sldMk cId="361657929" sldId="284"/>
            <ac:spMk id="2" creationId="{BAB8DE1F-9284-70C2-554F-3E5B23DA2312}"/>
          </ac:spMkLst>
        </pc:spChg>
        <pc:spChg chg="mod">
          <ac:chgData name="Will Freeman (student)" userId="S::w.freeman1@uni.brighton.ac.uk::2a303f88-3e45-45cd-93fc-b6ce22de021e" providerId="AD" clId="Web-{60F72363-81B0-45B2-9003-2115D5D2BE87}" dt="2022-05-10T14:46:14.125" v="724" actId="20577"/>
          <ac:spMkLst>
            <pc:docMk/>
            <pc:sldMk cId="361657929" sldId="284"/>
            <ac:spMk id="3" creationId="{3B8B4C82-60D6-6439-2723-8713CE6B5509}"/>
          </ac:spMkLst>
        </pc:spChg>
        <pc:picChg chg="add mod">
          <ac:chgData name="Will Freeman (student)" userId="S::w.freeman1@uni.brighton.ac.uk::2a303f88-3e45-45cd-93fc-b6ce22de021e" providerId="AD" clId="Web-{60F72363-81B0-45B2-9003-2115D5D2BE87}" dt="2022-05-10T14:20:48.854" v="595" actId="1076"/>
          <ac:picMkLst>
            <pc:docMk/>
            <pc:sldMk cId="361657929" sldId="284"/>
            <ac:picMk id="4" creationId="{DAB75969-6319-F2D2-FEE9-7E2D4EE7B522}"/>
          </ac:picMkLst>
        </pc:picChg>
      </pc:sldChg>
      <pc:sldChg chg="addSp delSp modSp">
        <pc:chgData name="Will Freeman (student)" userId="S::w.freeman1@uni.brighton.ac.uk::2a303f88-3e45-45cd-93fc-b6ce22de021e" providerId="AD" clId="Web-{60F72363-81B0-45B2-9003-2115D5D2BE87}" dt="2022-05-10T13:51:43.985" v="118" actId="1076"/>
        <pc:sldMkLst>
          <pc:docMk/>
          <pc:sldMk cId="2609317540" sldId="285"/>
        </pc:sldMkLst>
        <pc:spChg chg="mod">
          <ac:chgData name="Will Freeman (student)" userId="S::w.freeman1@uni.brighton.ac.uk::2a303f88-3e45-45cd-93fc-b6ce22de021e" providerId="AD" clId="Web-{60F72363-81B0-45B2-9003-2115D5D2BE87}" dt="2022-05-10T13:51:40.438" v="116" actId="1076"/>
          <ac:spMkLst>
            <pc:docMk/>
            <pc:sldMk cId="2609317540" sldId="285"/>
            <ac:spMk id="2" creationId="{EF09EB0A-76DF-8EF7-5B6C-4A15DE40569F}"/>
          </ac:spMkLst>
        </pc:spChg>
        <pc:spChg chg="del">
          <ac:chgData name="Will Freeman (student)" userId="S::w.freeman1@uni.brighton.ac.uk::2a303f88-3e45-45cd-93fc-b6ce22de021e" providerId="AD" clId="Web-{60F72363-81B0-45B2-9003-2115D5D2BE87}" dt="2022-05-10T13:51:42.047" v="117"/>
          <ac:spMkLst>
            <pc:docMk/>
            <pc:sldMk cId="2609317540" sldId="285"/>
            <ac:spMk id="3" creationId="{BE7DB4BD-9093-0DD0-68E1-02F4C82310D4}"/>
          </ac:spMkLst>
        </pc:spChg>
        <pc:picChg chg="add mod ord">
          <ac:chgData name="Will Freeman (student)" userId="S::w.freeman1@uni.brighton.ac.uk::2a303f88-3e45-45cd-93fc-b6ce22de021e" providerId="AD" clId="Web-{60F72363-81B0-45B2-9003-2115D5D2BE87}" dt="2022-05-10T13:51:43.985" v="118" actId="1076"/>
          <ac:picMkLst>
            <pc:docMk/>
            <pc:sldMk cId="2609317540" sldId="285"/>
            <ac:picMk id="4" creationId="{BF267C92-A49D-A8AF-69BF-6B51CD0B4E0A}"/>
          </ac:picMkLst>
        </pc:picChg>
      </pc:sldChg>
      <pc:sldChg chg="addSp delSp modSp">
        <pc:chgData name="Will Freeman (student)" userId="S::w.freeman1@uni.brighton.ac.uk::2a303f88-3e45-45cd-93fc-b6ce22de021e" providerId="AD" clId="Web-{60F72363-81B0-45B2-9003-2115D5D2BE87}" dt="2022-05-10T13:49:07.340" v="99" actId="1076"/>
        <pc:sldMkLst>
          <pc:docMk/>
          <pc:sldMk cId="143386179" sldId="286"/>
        </pc:sldMkLst>
        <pc:spChg chg="del mod">
          <ac:chgData name="Will Freeman (student)" userId="S::w.freeman1@uni.brighton.ac.uk::2a303f88-3e45-45cd-93fc-b6ce22de021e" providerId="AD" clId="Web-{60F72363-81B0-45B2-9003-2115D5D2BE87}" dt="2022-05-10T13:49:04.512" v="98"/>
          <ac:spMkLst>
            <pc:docMk/>
            <pc:sldMk cId="143386179" sldId="286"/>
            <ac:spMk id="2" creationId="{DAA77270-F636-D6D1-6E19-D4BFE74A6434}"/>
          </ac:spMkLst>
        </pc:spChg>
        <pc:picChg chg="add mod">
          <ac:chgData name="Will Freeman (student)" userId="S::w.freeman1@uni.brighton.ac.uk::2a303f88-3e45-45cd-93fc-b6ce22de021e" providerId="AD" clId="Web-{60F72363-81B0-45B2-9003-2115D5D2BE87}" dt="2022-05-10T13:49:07.340" v="99" actId="1076"/>
          <ac:picMkLst>
            <pc:docMk/>
            <pc:sldMk cId="143386179" sldId="286"/>
            <ac:picMk id="3" creationId="{26667D1D-F815-E18A-EC78-7D2815C0E1A8}"/>
          </ac:picMkLst>
        </pc:picChg>
      </pc:sldChg>
      <pc:sldChg chg="modSp">
        <pc:chgData name="Will Freeman (student)" userId="S::w.freeman1@uni.brighton.ac.uk::2a303f88-3e45-45cd-93fc-b6ce22de021e" providerId="AD" clId="Web-{60F72363-81B0-45B2-9003-2115D5D2BE87}" dt="2022-05-10T13:35:03.773" v="5" actId="1076"/>
        <pc:sldMkLst>
          <pc:docMk/>
          <pc:sldMk cId="1095250587" sldId="288"/>
        </pc:sldMkLst>
        <pc:graphicFrameChg chg="mod">
          <ac:chgData name="Will Freeman (student)" userId="S::w.freeman1@uni.brighton.ac.uk::2a303f88-3e45-45cd-93fc-b6ce22de021e" providerId="AD" clId="Web-{60F72363-81B0-45B2-9003-2115D5D2BE87}" dt="2022-05-10T13:35:03.773" v="5" actId="1076"/>
          <ac:graphicFrameMkLst>
            <pc:docMk/>
            <pc:sldMk cId="1095250587" sldId="288"/>
            <ac:graphicFrameMk id="5" creationId="{6B422620-7E4C-FB5D-3CE6-C442AB504838}"/>
          </ac:graphicFrameMkLst>
        </pc:graphicFrameChg>
      </pc:sldChg>
      <pc:sldChg chg="modSp">
        <pc:chgData name="Will Freeman (student)" userId="S::w.freeman1@uni.brighton.ac.uk::2a303f88-3e45-45cd-93fc-b6ce22de021e" providerId="AD" clId="Web-{60F72363-81B0-45B2-9003-2115D5D2BE87}" dt="2022-05-10T14:41:40.431" v="694" actId="1076"/>
        <pc:sldMkLst>
          <pc:docMk/>
          <pc:sldMk cId="3129004222" sldId="290"/>
        </pc:sldMkLst>
        <pc:spChg chg="mod">
          <ac:chgData name="Will Freeman (student)" userId="S::w.freeman1@uni.brighton.ac.uk::2a303f88-3e45-45cd-93fc-b6ce22de021e" providerId="AD" clId="Web-{60F72363-81B0-45B2-9003-2115D5D2BE87}" dt="2022-05-10T14:41:39.025" v="693" actId="1076"/>
          <ac:spMkLst>
            <pc:docMk/>
            <pc:sldMk cId="3129004222" sldId="290"/>
            <ac:spMk id="4" creationId="{32F62A7B-C2E8-020A-B89D-E260C398A37F}"/>
          </ac:spMkLst>
        </pc:spChg>
        <pc:picChg chg="mod">
          <ac:chgData name="Will Freeman (student)" userId="S::w.freeman1@uni.brighton.ac.uk::2a303f88-3e45-45cd-93fc-b6ce22de021e" providerId="AD" clId="Web-{60F72363-81B0-45B2-9003-2115D5D2BE87}" dt="2022-05-10T14:41:40.431" v="694" actId="1076"/>
          <ac:picMkLst>
            <pc:docMk/>
            <pc:sldMk cId="3129004222" sldId="290"/>
            <ac:picMk id="3" creationId="{F772BAA2-868E-4327-817E-099318F64701}"/>
          </ac:picMkLst>
        </pc:picChg>
      </pc:sldChg>
      <pc:sldChg chg="modSp del addCm">
        <pc:chgData name="Will Freeman (student)" userId="S::w.freeman1@uni.brighton.ac.uk::2a303f88-3e45-45cd-93fc-b6ce22de021e" providerId="AD" clId="Web-{60F72363-81B0-45B2-9003-2115D5D2BE87}" dt="2022-05-10T14:20:42.854" v="593"/>
        <pc:sldMkLst>
          <pc:docMk/>
          <pc:sldMk cId="1277761391" sldId="292"/>
        </pc:sldMkLst>
        <pc:spChg chg="mod">
          <ac:chgData name="Will Freeman (student)" userId="S::w.freeman1@uni.brighton.ac.uk::2a303f88-3e45-45cd-93fc-b6ce22de021e" providerId="AD" clId="Web-{60F72363-81B0-45B2-9003-2115D5D2BE87}" dt="2022-05-10T13:33:21.099" v="2" actId="20577"/>
          <ac:spMkLst>
            <pc:docMk/>
            <pc:sldMk cId="1277761391" sldId="292"/>
            <ac:spMk id="2" creationId="{59C86FB3-20B7-44E6-B633-BB51AD35D3A3}"/>
          </ac:spMkLst>
        </pc:spChg>
      </pc:sldChg>
      <pc:sldChg chg="ord">
        <pc:chgData name="Will Freeman (student)" userId="S::w.freeman1@uni.brighton.ac.uk::2a303f88-3e45-45cd-93fc-b6ce22de021e" providerId="AD" clId="Web-{60F72363-81B0-45B2-9003-2115D5D2BE87}" dt="2022-05-10T13:32:23.332" v="0"/>
        <pc:sldMkLst>
          <pc:docMk/>
          <pc:sldMk cId="1027445286" sldId="293"/>
        </pc:sldMkLst>
      </pc:sldChg>
      <pc:sldChg chg="addSp modSp">
        <pc:chgData name="Will Freeman (student)" userId="S::w.freeman1@uni.brighton.ac.uk::2a303f88-3e45-45cd-93fc-b6ce22de021e" providerId="AD" clId="Web-{60F72363-81B0-45B2-9003-2115D5D2BE87}" dt="2022-05-10T13:51:01.327" v="114" actId="1076"/>
        <pc:sldMkLst>
          <pc:docMk/>
          <pc:sldMk cId="3968361850" sldId="294"/>
        </pc:sldMkLst>
        <pc:spChg chg="mod">
          <ac:chgData name="Will Freeman (student)" userId="S::w.freeman1@uni.brighton.ac.uk::2a303f88-3e45-45cd-93fc-b6ce22de021e" providerId="AD" clId="Web-{60F72363-81B0-45B2-9003-2115D5D2BE87}" dt="2022-05-10T13:50:29.155" v="110" actId="14100"/>
          <ac:spMkLst>
            <pc:docMk/>
            <pc:sldMk cId="3968361850" sldId="294"/>
            <ac:spMk id="2" creationId="{5FF3CE81-4AB8-413D-B33E-4AEB3E0014F1}"/>
          </ac:spMkLst>
        </pc:spChg>
        <pc:picChg chg="add mod">
          <ac:chgData name="Will Freeman (student)" userId="S::w.freeman1@uni.brighton.ac.uk::2a303f88-3e45-45cd-93fc-b6ce22de021e" providerId="AD" clId="Web-{60F72363-81B0-45B2-9003-2115D5D2BE87}" dt="2022-05-10T13:51:01.327" v="114" actId="1076"/>
          <ac:picMkLst>
            <pc:docMk/>
            <pc:sldMk cId="3968361850" sldId="294"/>
            <ac:picMk id="4" creationId="{362EF34C-075A-A9EE-9C6F-465FE079C523}"/>
          </ac:picMkLst>
        </pc:picChg>
      </pc:sldChg>
      <pc:sldChg chg="del">
        <pc:chgData name="Will Freeman (student)" userId="S::w.freeman1@uni.brighton.ac.uk::2a303f88-3e45-45cd-93fc-b6ce22de021e" providerId="AD" clId="Web-{60F72363-81B0-45B2-9003-2115D5D2BE87}" dt="2022-05-10T13:36:04.369" v="32"/>
        <pc:sldMkLst>
          <pc:docMk/>
          <pc:sldMk cId="4145833973" sldId="296"/>
        </pc:sldMkLst>
      </pc:sldChg>
      <pc:sldChg chg="modSp new">
        <pc:chgData name="Will Freeman (student)" userId="S::w.freeman1@uni.brighton.ac.uk::2a303f88-3e45-45cd-93fc-b6ce22de021e" providerId="AD" clId="Web-{60F72363-81B0-45B2-9003-2115D5D2BE87}" dt="2022-05-10T14:27:57.552" v="675" actId="20577"/>
        <pc:sldMkLst>
          <pc:docMk/>
          <pc:sldMk cId="2291262227" sldId="297"/>
        </pc:sldMkLst>
        <pc:spChg chg="mod">
          <ac:chgData name="Will Freeman (student)" userId="S::w.freeman1@uni.brighton.ac.uk::2a303f88-3e45-45cd-93fc-b6ce22de021e" providerId="AD" clId="Web-{60F72363-81B0-45B2-9003-2115D5D2BE87}" dt="2022-05-10T14:24:40.876" v="617" actId="20577"/>
          <ac:spMkLst>
            <pc:docMk/>
            <pc:sldMk cId="2291262227" sldId="297"/>
            <ac:spMk id="2" creationId="{6E709AF1-EE21-1043-F0BE-856C4D8C90C2}"/>
          </ac:spMkLst>
        </pc:spChg>
        <pc:spChg chg="mod">
          <ac:chgData name="Will Freeman (student)" userId="S::w.freeman1@uni.brighton.ac.uk::2a303f88-3e45-45cd-93fc-b6ce22de021e" providerId="AD" clId="Web-{60F72363-81B0-45B2-9003-2115D5D2BE87}" dt="2022-05-10T14:27:57.552" v="675" actId="20577"/>
          <ac:spMkLst>
            <pc:docMk/>
            <pc:sldMk cId="2291262227" sldId="297"/>
            <ac:spMk id="3" creationId="{48A8BE8E-A7E4-3539-D53B-93AAD44D815F}"/>
          </ac:spMkLst>
        </pc:spChg>
      </pc:sldChg>
      <pc:sldChg chg="del">
        <pc:chgData name="Will Freeman (student)" userId="S::w.freeman1@uni.brighton.ac.uk::2a303f88-3e45-45cd-93fc-b6ce22de021e" providerId="AD" clId="Web-{60F72363-81B0-45B2-9003-2115D5D2BE87}" dt="2022-05-10T13:32:32.598" v="1"/>
        <pc:sldMkLst>
          <pc:docMk/>
          <pc:sldMk cId="2426006059" sldId="297"/>
        </pc:sldMkLst>
      </pc:sldChg>
    </pc:docChg>
  </pc:docChgLst>
  <pc:docChgLst>
    <pc:chgData name="Scott Griffin (student)" userId="S::s.griffin4@uni.brighton.ac.uk::9e5d71a9-1510-45a5-bd9f-aff4de05ae12" providerId="AD" clId="Web-{5C0F1FDD-99C0-4467-A612-AEFDACA0D92E}"/>
    <pc:docChg chg="addSld modSld">
      <pc:chgData name="Scott Griffin (student)" userId="S::s.griffin4@uni.brighton.ac.uk::9e5d71a9-1510-45a5-bd9f-aff4de05ae12" providerId="AD" clId="Web-{5C0F1FDD-99C0-4467-A612-AEFDACA0D92E}" dt="2022-05-11T08:51:36.842" v="10" actId="1076"/>
      <pc:docMkLst>
        <pc:docMk/>
      </pc:docMkLst>
      <pc:sldChg chg="addSp delSp modSp new">
        <pc:chgData name="Scott Griffin (student)" userId="S::s.griffin4@uni.brighton.ac.uk::9e5d71a9-1510-45a5-bd9f-aff4de05ae12" providerId="AD" clId="Web-{5C0F1FDD-99C0-4467-A612-AEFDACA0D92E}" dt="2022-05-11T08:51:36.842" v="10" actId="1076"/>
        <pc:sldMkLst>
          <pc:docMk/>
          <pc:sldMk cId="2934000718" sldId="306"/>
        </pc:sldMkLst>
        <pc:spChg chg="mod">
          <ac:chgData name="Scott Griffin (student)" userId="S::s.griffin4@uni.brighton.ac.uk::9e5d71a9-1510-45a5-bd9f-aff4de05ae12" providerId="AD" clId="Web-{5C0F1FDD-99C0-4467-A612-AEFDACA0D92E}" dt="2022-05-11T08:51:19.669" v="5" actId="20577"/>
          <ac:spMkLst>
            <pc:docMk/>
            <pc:sldMk cId="2934000718" sldId="306"/>
            <ac:spMk id="2" creationId="{38E5971B-E422-F0A0-FAD2-8D0DC7C853B1}"/>
          </ac:spMkLst>
        </pc:spChg>
        <pc:spChg chg="del">
          <ac:chgData name="Scott Griffin (student)" userId="S::s.griffin4@uni.brighton.ac.uk::9e5d71a9-1510-45a5-bd9f-aff4de05ae12" providerId="AD" clId="Web-{5C0F1FDD-99C0-4467-A612-AEFDACA0D92E}" dt="2022-05-11T08:51:20.856" v="6"/>
          <ac:spMkLst>
            <pc:docMk/>
            <pc:sldMk cId="2934000718" sldId="306"/>
            <ac:spMk id="3" creationId="{751C2AFB-8D71-D79F-71D7-38FF3F32BD0A}"/>
          </ac:spMkLst>
        </pc:spChg>
        <pc:picChg chg="add mod">
          <ac:chgData name="Scott Griffin (student)" userId="S::s.griffin4@uni.brighton.ac.uk::9e5d71a9-1510-45a5-bd9f-aff4de05ae12" providerId="AD" clId="Web-{5C0F1FDD-99C0-4467-A612-AEFDACA0D92E}" dt="2022-05-11T08:51:36.842" v="10" actId="1076"/>
          <ac:picMkLst>
            <pc:docMk/>
            <pc:sldMk cId="2934000718" sldId="306"/>
            <ac:picMk id="4" creationId="{E26A2474-3442-191D-9A28-3DD5DA390A8A}"/>
          </ac:picMkLst>
        </pc:picChg>
      </pc:sldChg>
    </pc:docChg>
  </pc:docChgLst>
  <pc:docChgLst>
    <pc:chgData name="Anthony Facey-Campbell (student)" userId="S::a.facey-campbell1@uni.brighton.ac.uk::de4a3672-d4aa-4515-a80e-4c1350acca2f" providerId="AD" clId="Web-{BB2812DD-6E12-4FE4-9B82-382583B22D1B}"/>
    <pc:docChg chg="addSld modSld">
      <pc:chgData name="Anthony Facey-Campbell (student)" userId="S::a.facey-campbell1@uni.brighton.ac.uk::de4a3672-d4aa-4515-a80e-4c1350acca2f" providerId="AD" clId="Web-{BB2812DD-6E12-4FE4-9B82-382583B22D1B}" dt="2022-05-06T13:58:37.914" v="1"/>
      <pc:docMkLst>
        <pc:docMk/>
      </pc:docMkLst>
      <pc:sldChg chg="modSp">
        <pc:chgData name="Anthony Facey-Campbell (student)" userId="S::a.facey-campbell1@uni.brighton.ac.uk::de4a3672-d4aa-4515-a80e-4c1350acca2f" providerId="AD" clId="Web-{BB2812DD-6E12-4FE4-9B82-382583B22D1B}" dt="2022-05-06T13:57:17.553" v="0" actId="1076"/>
        <pc:sldMkLst>
          <pc:docMk/>
          <pc:sldMk cId="3166663885" sldId="272"/>
        </pc:sldMkLst>
        <pc:picChg chg="mod">
          <ac:chgData name="Anthony Facey-Campbell (student)" userId="S::a.facey-campbell1@uni.brighton.ac.uk::de4a3672-d4aa-4515-a80e-4c1350acca2f" providerId="AD" clId="Web-{BB2812DD-6E12-4FE4-9B82-382583B22D1B}" dt="2022-05-06T13:57:17.553" v="0" actId="1076"/>
          <ac:picMkLst>
            <pc:docMk/>
            <pc:sldMk cId="3166663885" sldId="272"/>
            <ac:picMk id="4" creationId="{FDB9E3D1-8158-3E96-6110-4E50482FB331}"/>
          </ac:picMkLst>
        </pc:picChg>
      </pc:sldChg>
      <pc:sldChg chg="new">
        <pc:chgData name="Anthony Facey-Campbell (student)" userId="S::a.facey-campbell1@uni.brighton.ac.uk::de4a3672-d4aa-4515-a80e-4c1350acca2f" providerId="AD" clId="Web-{BB2812DD-6E12-4FE4-9B82-382583B22D1B}" dt="2022-05-06T13:58:37.914" v="1"/>
        <pc:sldMkLst>
          <pc:docMk/>
          <pc:sldMk cId="3639272351" sldId="291"/>
        </pc:sldMkLst>
      </pc:sldChg>
    </pc:docChg>
  </pc:docChgLst>
  <pc:docChgLst>
    <pc:chgData name="Scott Griffin (student)" userId="S::s.griffin4@uni.brighton.ac.uk::9e5d71a9-1510-45a5-bd9f-aff4de05ae12" providerId="AD" clId="Web-{1818309D-4D38-49A2-AC63-160214360B46}"/>
    <pc:docChg chg="modSld">
      <pc:chgData name="Scott Griffin (student)" userId="S::s.griffin4@uni.brighton.ac.uk::9e5d71a9-1510-45a5-bd9f-aff4de05ae12" providerId="AD" clId="Web-{1818309D-4D38-49A2-AC63-160214360B46}" dt="2022-05-06T13:03:58.345" v="30" actId="1076"/>
      <pc:docMkLst>
        <pc:docMk/>
      </pc:docMkLst>
      <pc:sldChg chg="addSp modSp">
        <pc:chgData name="Scott Griffin (student)" userId="S::s.griffin4@uni.brighton.ac.uk::9e5d71a9-1510-45a5-bd9f-aff4de05ae12" providerId="AD" clId="Web-{1818309D-4D38-49A2-AC63-160214360B46}" dt="2022-05-06T13:03:58.345" v="30" actId="1076"/>
        <pc:sldMkLst>
          <pc:docMk/>
          <pc:sldMk cId="3141798609" sldId="259"/>
        </pc:sldMkLst>
        <pc:spChg chg="mod">
          <ac:chgData name="Scott Griffin (student)" userId="S::s.griffin4@uni.brighton.ac.uk::9e5d71a9-1510-45a5-bd9f-aff4de05ae12" providerId="AD" clId="Web-{1818309D-4D38-49A2-AC63-160214360B46}" dt="2022-05-06T13:03:19.235" v="29" actId="1076"/>
          <ac:spMkLst>
            <pc:docMk/>
            <pc:sldMk cId="3141798609" sldId="259"/>
            <ac:spMk id="3" creationId="{B253B0CC-76D0-3A72-D4CB-4A07C887FD3D}"/>
          </ac:spMkLst>
        </pc:spChg>
        <pc:spChg chg="add mod">
          <ac:chgData name="Scott Griffin (student)" userId="S::s.griffin4@uni.brighton.ac.uk::9e5d71a9-1510-45a5-bd9f-aff4de05ae12" providerId="AD" clId="Web-{1818309D-4D38-49A2-AC63-160214360B46}" dt="2022-05-06T13:03:58.345" v="30" actId="1076"/>
          <ac:spMkLst>
            <pc:docMk/>
            <pc:sldMk cId="3141798609" sldId="259"/>
            <ac:spMk id="8" creationId="{A4A1B904-EA21-D111-46D0-A4718927242A}"/>
          </ac:spMkLst>
        </pc:spChg>
      </pc:sldChg>
    </pc:docChg>
  </pc:docChgLst>
  <pc:docChgLst>
    <pc:chgData name="Scott Griffin (student)" userId="S::s.griffin4@uni.brighton.ac.uk::9e5d71a9-1510-45a5-bd9f-aff4de05ae12" providerId="AD" clId="Web-{F94795F4-C2DB-40DA-A06D-6B899529D26F}"/>
    <pc:docChg chg="modSld">
      <pc:chgData name="Scott Griffin (student)" userId="S::s.griffin4@uni.brighton.ac.uk::9e5d71a9-1510-45a5-bd9f-aff4de05ae12" providerId="AD" clId="Web-{F94795F4-C2DB-40DA-A06D-6B899529D26F}" dt="2022-05-06T13:15:22.029" v="7" actId="1076"/>
      <pc:docMkLst>
        <pc:docMk/>
      </pc:docMkLst>
      <pc:sldChg chg="modSp">
        <pc:chgData name="Scott Griffin (student)" userId="S::s.griffin4@uni.brighton.ac.uk::9e5d71a9-1510-45a5-bd9f-aff4de05ae12" providerId="AD" clId="Web-{F94795F4-C2DB-40DA-A06D-6B899529D26F}" dt="2022-05-06T13:15:22.029" v="7" actId="1076"/>
        <pc:sldMkLst>
          <pc:docMk/>
          <pc:sldMk cId="3383539714" sldId="280"/>
        </pc:sldMkLst>
        <pc:spChg chg="mod">
          <ac:chgData name="Scott Griffin (student)" userId="S::s.griffin4@uni.brighton.ac.uk::9e5d71a9-1510-45a5-bd9f-aff4de05ae12" providerId="AD" clId="Web-{F94795F4-C2DB-40DA-A06D-6B899529D26F}" dt="2022-05-06T13:15:22.029" v="7" actId="1076"/>
          <ac:spMkLst>
            <pc:docMk/>
            <pc:sldMk cId="3383539714" sldId="280"/>
            <ac:spMk id="4" creationId="{6B8DEB0C-77B0-AD5E-3495-F24AD8825CFB}"/>
          </ac:spMkLst>
        </pc:spChg>
      </pc:sldChg>
      <pc:sldChg chg="addSp delSp modSp">
        <pc:chgData name="Scott Griffin (student)" userId="S::s.griffin4@uni.brighton.ac.uk::9e5d71a9-1510-45a5-bd9f-aff4de05ae12" providerId="AD" clId="Web-{F94795F4-C2DB-40DA-A06D-6B899529D26F}" dt="2022-05-06T13:14:12.137" v="6" actId="1076"/>
        <pc:sldMkLst>
          <pc:docMk/>
          <pc:sldMk cId="1095250587" sldId="288"/>
        </pc:sldMkLst>
        <pc:spChg chg="del">
          <ac:chgData name="Scott Griffin (student)" userId="S::s.griffin4@uni.brighton.ac.uk::9e5d71a9-1510-45a5-bd9f-aff4de05ae12" providerId="AD" clId="Web-{F94795F4-C2DB-40DA-A06D-6B899529D26F}" dt="2022-05-06T13:14:00.496" v="1"/>
          <ac:spMkLst>
            <pc:docMk/>
            <pc:sldMk cId="1095250587" sldId="288"/>
            <ac:spMk id="3" creationId="{C8CD9E51-0E68-656B-D974-2D4D65B4280D}"/>
          </ac:spMkLst>
        </pc:spChg>
        <pc:picChg chg="add mod ord">
          <ac:chgData name="Scott Griffin (student)" userId="S::s.griffin4@uni.brighton.ac.uk::9e5d71a9-1510-45a5-bd9f-aff4de05ae12" providerId="AD" clId="Web-{F94795F4-C2DB-40DA-A06D-6B899529D26F}" dt="2022-05-06T13:14:12.137" v="6" actId="1076"/>
          <ac:picMkLst>
            <pc:docMk/>
            <pc:sldMk cId="1095250587" sldId="288"/>
            <ac:picMk id="4" creationId="{D061CB5B-0410-5A78-7FE5-38BC80ED74B2}"/>
          </ac:picMkLst>
        </pc:picChg>
      </pc:sldChg>
    </pc:docChg>
  </pc:docChgLst>
  <pc:docChgLst>
    <pc:chgData name="Will Freeman (student)" userId="S::w.freeman1@uni.brighton.ac.uk::2a303f88-3e45-45cd-93fc-b6ce22de021e" providerId="AD" clId="Web-{3D96F01E-F9EA-0BC8-3EA9-3C20A398985A}"/>
    <pc:docChg chg="modSld">
      <pc:chgData name="Will Freeman (student)" userId="S::w.freeman1@uni.brighton.ac.uk::2a303f88-3e45-45cd-93fc-b6ce22de021e" providerId="AD" clId="Web-{3D96F01E-F9EA-0BC8-3EA9-3C20A398985A}" dt="2022-05-12T19:47:44.252" v="72" actId="20577"/>
      <pc:docMkLst>
        <pc:docMk/>
      </pc:docMkLst>
      <pc:sldChg chg="modSp">
        <pc:chgData name="Will Freeman (student)" userId="S::w.freeman1@uni.brighton.ac.uk::2a303f88-3e45-45cd-93fc-b6ce22de021e" providerId="AD" clId="Web-{3D96F01E-F9EA-0BC8-3EA9-3C20A398985A}" dt="2022-05-12T19:47:44.252" v="72" actId="20577"/>
        <pc:sldMkLst>
          <pc:docMk/>
          <pc:sldMk cId="3272861110" sldId="276"/>
        </pc:sldMkLst>
        <pc:spChg chg="mod">
          <ac:chgData name="Will Freeman (student)" userId="S::w.freeman1@uni.brighton.ac.uk::2a303f88-3e45-45cd-93fc-b6ce22de021e" providerId="AD" clId="Web-{3D96F01E-F9EA-0BC8-3EA9-3C20A398985A}" dt="2022-05-12T19:47:44.252" v="72" actId="20577"/>
          <ac:spMkLst>
            <pc:docMk/>
            <pc:sldMk cId="3272861110" sldId="276"/>
            <ac:spMk id="2" creationId="{B8DAA98C-F787-2BEF-216C-0B25B536BB08}"/>
          </ac:spMkLst>
        </pc:spChg>
      </pc:sldChg>
      <pc:sldChg chg="addSp delSp modSp addAnim delAnim modAnim">
        <pc:chgData name="Will Freeman (student)" userId="S::w.freeman1@uni.brighton.ac.uk::2a303f88-3e45-45cd-93fc-b6ce22de021e" providerId="AD" clId="Web-{3D96F01E-F9EA-0BC8-3EA9-3C20A398985A}" dt="2022-05-12T16:47:55.762" v="30"/>
        <pc:sldMkLst>
          <pc:docMk/>
          <pc:sldMk cId="3383539714" sldId="280"/>
        </pc:sldMkLst>
        <pc:spChg chg="add del mod">
          <ac:chgData name="Will Freeman (student)" userId="S::w.freeman1@uni.brighton.ac.uk::2a303f88-3e45-45cd-93fc-b6ce22de021e" providerId="AD" clId="Web-{3D96F01E-F9EA-0BC8-3EA9-3C20A398985A}" dt="2022-05-12T16:46:52.401" v="13"/>
          <ac:spMkLst>
            <pc:docMk/>
            <pc:sldMk cId="3383539714" sldId="280"/>
            <ac:spMk id="5" creationId="{86BC2A20-DA4A-0EC1-F9B5-8488DBA30515}"/>
          </ac:spMkLst>
        </pc:spChg>
        <pc:spChg chg="add del">
          <ac:chgData name="Will Freeman (student)" userId="S::w.freeman1@uni.brighton.ac.uk::2a303f88-3e45-45cd-93fc-b6ce22de021e" providerId="AD" clId="Web-{3D96F01E-F9EA-0BC8-3EA9-3C20A398985A}" dt="2022-05-12T16:46:35.900" v="8"/>
          <ac:spMkLst>
            <pc:docMk/>
            <pc:sldMk cId="3383539714" sldId="280"/>
            <ac:spMk id="6" creationId="{DD8548A6-00F1-B45F-0B97-D5BE58ACAD12}"/>
          </ac:spMkLst>
        </pc:spChg>
        <pc:spChg chg="add del mod">
          <ac:chgData name="Will Freeman (student)" userId="S::w.freeman1@uni.brighton.ac.uk::2a303f88-3e45-45cd-93fc-b6ce22de021e" providerId="AD" clId="Web-{3D96F01E-F9EA-0BC8-3EA9-3C20A398985A}" dt="2022-05-12T16:47:12.214" v="18"/>
          <ac:spMkLst>
            <pc:docMk/>
            <pc:sldMk cId="3383539714" sldId="280"/>
            <ac:spMk id="7" creationId="{4A3E3B77-8B44-4FA6-6C1E-0B15BC91358F}"/>
          </ac:spMkLst>
        </pc:spChg>
        <pc:spChg chg="add del mod">
          <ac:chgData name="Will Freeman (student)" userId="S::w.freeman1@uni.brighton.ac.uk::2a303f88-3e45-45cd-93fc-b6ce22de021e" providerId="AD" clId="Web-{3D96F01E-F9EA-0BC8-3EA9-3C20A398985A}" dt="2022-05-12T16:47:55.762" v="30"/>
          <ac:spMkLst>
            <pc:docMk/>
            <pc:sldMk cId="3383539714" sldId="280"/>
            <ac:spMk id="8" creationId="{9C5BB18C-64A3-A3C1-DAF2-FB26232D98C3}"/>
          </ac:spMkLst>
        </pc:spChg>
      </pc:sldChg>
    </pc:docChg>
  </pc:docChgLst>
  <pc:docChgLst>
    <pc:chgData name="Anthony Facey-Campbell (student)" userId="de4a3672-d4aa-4515-a80e-4c1350acca2f" providerId="ADAL" clId="{9BC93EA2-C213-40AC-9C3F-A052754302F5}"/>
    <pc:docChg chg="undo custSel addSld delSld modSld modMainMaster">
      <pc:chgData name="Anthony Facey-Campbell (student)" userId="de4a3672-d4aa-4515-a80e-4c1350acca2f" providerId="ADAL" clId="{9BC93EA2-C213-40AC-9C3F-A052754302F5}" dt="2022-05-06T16:01:54.855" v="1569" actId="20577"/>
      <pc:docMkLst>
        <pc:docMk/>
      </pc:docMkLst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109857222" sldId="256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54588735" sldId="257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3071445592" sldId="258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3141798609" sldId="259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1224668097" sldId="260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1437326376" sldId="261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3100857413" sldId="262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771113171" sldId="263"/>
        </pc:sldMkLst>
      </pc:sldChg>
      <pc:sldChg chg="addSp delSp modSp mod 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1725196987" sldId="264"/>
        </pc:sldMkLst>
        <pc:spChg chg="mod">
          <ac:chgData name="Anthony Facey-Campbell (student)" userId="de4a3672-d4aa-4515-a80e-4c1350acca2f" providerId="ADAL" clId="{9BC93EA2-C213-40AC-9C3F-A052754302F5}" dt="2022-05-06T14:30:23.759" v="301" actId="14100"/>
          <ac:spMkLst>
            <pc:docMk/>
            <pc:sldMk cId="1725196987" sldId="264"/>
            <ac:spMk id="2" creationId="{FA618AD0-D89A-567C-B32F-0184B29B044D}"/>
          </ac:spMkLst>
        </pc:spChg>
        <pc:spChg chg="add mod">
          <ac:chgData name="Anthony Facey-Campbell (student)" userId="de4a3672-d4aa-4515-a80e-4c1350acca2f" providerId="ADAL" clId="{9BC93EA2-C213-40AC-9C3F-A052754302F5}" dt="2022-05-06T14:28:26.568" v="289" actId="207"/>
          <ac:spMkLst>
            <pc:docMk/>
            <pc:sldMk cId="1725196987" sldId="264"/>
            <ac:spMk id="6" creationId="{DFBAFF05-3C77-4F3A-B941-FF0D791CDB55}"/>
          </ac:spMkLst>
        </pc:spChg>
        <pc:spChg chg="add del mod">
          <ac:chgData name="Anthony Facey-Campbell (student)" userId="de4a3672-d4aa-4515-a80e-4c1350acca2f" providerId="ADAL" clId="{9BC93EA2-C213-40AC-9C3F-A052754302F5}" dt="2022-05-06T14:29:16.290" v="296" actId="478"/>
          <ac:spMkLst>
            <pc:docMk/>
            <pc:sldMk cId="1725196987" sldId="264"/>
            <ac:spMk id="8" creationId="{72D66AAE-BA84-4C3D-8BF1-22DDAC2E0AED}"/>
          </ac:spMkLst>
        </pc:spChg>
        <pc:spChg chg="add">
          <ac:chgData name="Anthony Facey-Campbell (student)" userId="de4a3672-d4aa-4515-a80e-4c1350acca2f" providerId="ADAL" clId="{9BC93EA2-C213-40AC-9C3F-A052754302F5}" dt="2022-05-06T14:29:26.912" v="297" actId="22"/>
          <ac:spMkLst>
            <pc:docMk/>
            <pc:sldMk cId="1725196987" sldId="264"/>
            <ac:spMk id="10" creationId="{9667961A-6D91-49E0-861B-FC00F3AAE8B7}"/>
          </ac:spMkLst>
        </pc:spChg>
        <pc:spChg chg="add mod">
          <ac:chgData name="Anthony Facey-Campbell (student)" userId="de4a3672-d4aa-4515-a80e-4c1350acca2f" providerId="ADAL" clId="{9BC93EA2-C213-40AC-9C3F-A052754302F5}" dt="2022-05-06T14:29:56.085" v="298"/>
          <ac:spMkLst>
            <pc:docMk/>
            <pc:sldMk cId="1725196987" sldId="264"/>
            <ac:spMk id="11" creationId="{BEDFBA94-0B14-43C7-9917-E3A0FEB3914F}"/>
          </ac:spMkLst>
        </pc:spChg>
        <pc:spChg chg="add mod">
          <ac:chgData name="Anthony Facey-Campbell (student)" userId="de4a3672-d4aa-4515-a80e-4c1350acca2f" providerId="ADAL" clId="{9BC93EA2-C213-40AC-9C3F-A052754302F5}" dt="2022-05-06T14:30:43.286" v="304" actId="207"/>
          <ac:spMkLst>
            <pc:docMk/>
            <pc:sldMk cId="1725196987" sldId="264"/>
            <ac:spMk id="13" creationId="{0BC2B4F2-80CC-418C-A3E5-81DE43E36AC1}"/>
          </ac:spMkLst>
        </pc:spChg>
      </pc:sldChg>
      <pc:sldChg chg="addSp modSp mod 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1549924865" sldId="265"/>
        </pc:sldMkLst>
        <pc:spChg chg="mod">
          <ac:chgData name="Anthony Facey-Campbell (student)" userId="de4a3672-d4aa-4515-a80e-4c1350acca2f" providerId="ADAL" clId="{9BC93EA2-C213-40AC-9C3F-A052754302F5}" dt="2022-05-06T14:31:33.119" v="305" actId="14100"/>
          <ac:spMkLst>
            <pc:docMk/>
            <pc:sldMk cId="1549924865" sldId="265"/>
            <ac:spMk id="2" creationId="{D6122F24-95B6-1EC6-82AB-CDC5CB2C9E7E}"/>
          </ac:spMkLst>
        </pc:spChg>
        <pc:spChg chg="add mod">
          <ac:chgData name="Anthony Facey-Campbell (student)" userId="de4a3672-d4aa-4515-a80e-4c1350acca2f" providerId="ADAL" clId="{9BC93EA2-C213-40AC-9C3F-A052754302F5}" dt="2022-05-06T14:32:47.574" v="315" actId="1076"/>
          <ac:spMkLst>
            <pc:docMk/>
            <pc:sldMk cId="1549924865" sldId="265"/>
            <ac:spMk id="6" creationId="{C27A4F75-56B0-4DFA-BACB-BB13D50251DE}"/>
          </ac:spMkLst>
        </pc:spChg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41558561" sldId="266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3124250733" sldId="267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1693401834" sldId="268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682166120" sldId="269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4270954373" sldId="270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3166663885" sldId="272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3727922116" sldId="273"/>
        </pc:sldMkLst>
      </pc:sldChg>
      <pc:sldChg chg="modSp mod modTransition">
        <pc:chgData name="Anthony Facey-Campbell (student)" userId="de4a3672-d4aa-4515-a80e-4c1350acca2f" providerId="ADAL" clId="{9BC93EA2-C213-40AC-9C3F-A052754302F5}" dt="2022-05-06T15:51:35.958" v="1369" actId="20577"/>
        <pc:sldMkLst>
          <pc:docMk/>
          <pc:sldMk cId="3738866859" sldId="275"/>
        </pc:sldMkLst>
        <pc:spChg chg="mod">
          <ac:chgData name="Anthony Facey-Campbell (student)" userId="de4a3672-d4aa-4515-a80e-4c1350acca2f" providerId="ADAL" clId="{9BC93EA2-C213-40AC-9C3F-A052754302F5}" dt="2022-05-06T15:51:35.958" v="1369" actId="20577"/>
          <ac:spMkLst>
            <pc:docMk/>
            <pc:sldMk cId="3738866859" sldId="275"/>
            <ac:spMk id="5" creationId="{D33BB457-23C4-AC01-2589-CEF58E708A3F}"/>
          </ac:spMkLst>
        </pc:spChg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3272861110" sldId="276"/>
        </pc:sldMkLst>
      </pc:sldChg>
      <pc:sldChg chg="modSp mod modTransition">
        <pc:chgData name="Anthony Facey-Campbell (student)" userId="de4a3672-d4aa-4515-a80e-4c1350acca2f" providerId="ADAL" clId="{9BC93EA2-C213-40AC-9C3F-A052754302F5}" dt="2022-05-06T15:24:39.531" v="787" actId="20577"/>
        <pc:sldMkLst>
          <pc:docMk/>
          <pc:sldMk cId="351309038" sldId="277"/>
        </pc:sldMkLst>
        <pc:spChg chg="mod">
          <ac:chgData name="Anthony Facey-Campbell (student)" userId="de4a3672-d4aa-4515-a80e-4c1350acca2f" providerId="ADAL" clId="{9BC93EA2-C213-40AC-9C3F-A052754302F5}" dt="2022-05-06T15:24:39.531" v="787" actId="20577"/>
          <ac:spMkLst>
            <pc:docMk/>
            <pc:sldMk cId="351309038" sldId="277"/>
            <ac:spMk id="7" creationId="{2752F799-E857-804F-D0BE-51FF63D5EE4D}"/>
          </ac:spMkLst>
        </pc:spChg>
      </pc:sldChg>
      <pc:sldChg chg="modSp mod modTransition">
        <pc:chgData name="Anthony Facey-Campbell (student)" userId="de4a3672-d4aa-4515-a80e-4c1350acca2f" providerId="ADAL" clId="{9BC93EA2-C213-40AC-9C3F-A052754302F5}" dt="2022-05-06T15:52:47.418" v="1381" actId="6549"/>
        <pc:sldMkLst>
          <pc:docMk/>
          <pc:sldMk cId="202990122" sldId="278"/>
        </pc:sldMkLst>
        <pc:spChg chg="mod">
          <ac:chgData name="Anthony Facey-Campbell (student)" userId="de4a3672-d4aa-4515-a80e-4c1350acca2f" providerId="ADAL" clId="{9BC93EA2-C213-40AC-9C3F-A052754302F5}" dt="2022-05-06T15:52:47.418" v="1381" actId="6549"/>
          <ac:spMkLst>
            <pc:docMk/>
            <pc:sldMk cId="202990122" sldId="278"/>
            <ac:spMk id="4" creationId="{CDDB63C5-F9DD-D3A2-66F2-9F9024AEF24F}"/>
          </ac:spMkLst>
        </pc:spChg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3383539714" sldId="280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2294051770" sldId="281"/>
        </pc:sldMkLst>
      </pc:sldChg>
      <pc:sldChg chg="modSp mod modTransition">
        <pc:chgData name="Anthony Facey-Campbell (student)" userId="de4a3672-d4aa-4515-a80e-4c1350acca2f" providerId="ADAL" clId="{9BC93EA2-C213-40AC-9C3F-A052754302F5}" dt="2022-05-06T15:59:54.376" v="1405"/>
        <pc:sldMkLst>
          <pc:docMk/>
          <pc:sldMk cId="2284429235" sldId="282"/>
        </pc:sldMkLst>
        <pc:spChg chg="mod">
          <ac:chgData name="Anthony Facey-Campbell (student)" userId="de4a3672-d4aa-4515-a80e-4c1350acca2f" providerId="ADAL" clId="{9BC93EA2-C213-40AC-9C3F-A052754302F5}" dt="2022-05-06T15:59:54.376" v="1405"/>
          <ac:spMkLst>
            <pc:docMk/>
            <pc:sldMk cId="2284429235" sldId="282"/>
            <ac:spMk id="5" creationId="{AC7A7A06-CF2A-3B2C-4EF8-D6052B9CF757}"/>
          </ac:spMkLst>
        </pc:spChg>
      </pc:sldChg>
      <pc:sldChg chg="addSp modSp mod modTransition">
        <pc:chgData name="Anthony Facey-Campbell (student)" userId="de4a3672-d4aa-4515-a80e-4c1350acca2f" providerId="ADAL" clId="{9BC93EA2-C213-40AC-9C3F-A052754302F5}" dt="2022-05-06T15:46:52.142" v="1183" actId="1076"/>
        <pc:sldMkLst>
          <pc:docMk/>
          <pc:sldMk cId="3534423188" sldId="283"/>
        </pc:sldMkLst>
        <pc:graphicFrameChg chg="add mod modGraphic">
          <ac:chgData name="Anthony Facey-Campbell (student)" userId="de4a3672-d4aa-4515-a80e-4c1350acca2f" providerId="ADAL" clId="{9BC93EA2-C213-40AC-9C3F-A052754302F5}" dt="2022-05-06T15:46:52.142" v="1183" actId="1076"/>
          <ac:graphicFrameMkLst>
            <pc:docMk/>
            <pc:sldMk cId="3534423188" sldId="283"/>
            <ac:graphicFrameMk id="5" creationId="{25CC6A45-AAB2-475B-A6E7-9326BD7A795A}"/>
          </ac:graphicFrameMkLst>
        </pc:graphicFrameChg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361657929" sldId="284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2609317540" sldId="285"/>
        </pc:sldMkLst>
      </pc:sldChg>
      <pc:sldChg chg="modSp mod 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143386179" sldId="286"/>
        </pc:sldMkLst>
        <pc:spChg chg="mod">
          <ac:chgData name="Anthony Facey-Campbell (student)" userId="de4a3672-d4aa-4515-a80e-4c1350acca2f" providerId="ADAL" clId="{9BC93EA2-C213-40AC-9C3F-A052754302F5}" dt="2022-05-06T15:06:02.512" v="698" actId="20577"/>
          <ac:spMkLst>
            <pc:docMk/>
            <pc:sldMk cId="143386179" sldId="286"/>
            <ac:spMk id="4" creationId="{7D582A19-500A-D827-84F7-E61666639459}"/>
          </ac:spMkLst>
        </pc:spChg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1438127463" sldId="287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1095250587" sldId="288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3970765874" sldId="289"/>
        </pc:sldMkLst>
      </pc:sldChg>
      <pc:sldChg chg="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3129004222" sldId="290"/>
        </pc:sldMkLst>
      </pc:sldChg>
      <pc:sldChg chg="modSp new mod modTransition">
        <pc:chgData name="Anthony Facey-Campbell (student)" userId="de4a3672-d4aa-4515-a80e-4c1350acca2f" providerId="ADAL" clId="{9BC93EA2-C213-40AC-9C3F-A052754302F5}" dt="2022-05-06T15:10:47.900" v="729"/>
        <pc:sldMkLst>
          <pc:docMk/>
          <pc:sldMk cId="2974142755" sldId="291"/>
        </pc:sldMkLst>
        <pc:spChg chg="mod">
          <ac:chgData name="Anthony Facey-Campbell (student)" userId="de4a3672-d4aa-4515-a80e-4c1350acca2f" providerId="ADAL" clId="{9BC93EA2-C213-40AC-9C3F-A052754302F5}" dt="2022-05-06T15:06:41.401" v="727" actId="20577"/>
          <ac:spMkLst>
            <pc:docMk/>
            <pc:sldMk cId="2974142755" sldId="291"/>
            <ac:spMk id="2" creationId="{5D21D030-32A5-4582-A3F8-81A9CB49FAA5}"/>
          </ac:spMkLst>
        </pc:spChg>
      </pc:sldChg>
      <pc:sldChg chg="modSp new mod modTransition">
        <pc:chgData name="Anthony Facey-Campbell (student)" userId="de4a3672-d4aa-4515-a80e-4c1350acca2f" providerId="ADAL" clId="{9BC93EA2-C213-40AC-9C3F-A052754302F5}" dt="2022-05-06T15:27:21.990" v="809" actId="20577"/>
        <pc:sldMkLst>
          <pc:docMk/>
          <pc:sldMk cId="1277761391" sldId="292"/>
        </pc:sldMkLst>
        <pc:spChg chg="mod">
          <ac:chgData name="Anthony Facey-Campbell (student)" userId="de4a3672-d4aa-4515-a80e-4c1350acca2f" providerId="ADAL" clId="{9BC93EA2-C213-40AC-9C3F-A052754302F5}" dt="2022-05-06T15:00:12.705" v="540" actId="20577"/>
          <ac:spMkLst>
            <pc:docMk/>
            <pc:sldMk cId="1277761391" sldId="292"/>
            <ac:spMk id="2" creationId="{59C86FB3-20B7-44E6-B633-BB51AD35D3A3}"/>
          </ac:spMkLst>
        </pc:spChg>
        <pc:spChg chg="mod">
          <ac:chgData name="Anthony Facey-Campbell (student)" userId="de4a3672-d4aa-4515-a80e-4c1350acca2f" providerId="ADAL" clId="{9BC93EA2-C213-40AC-9C3F-A052754302F5}" dt="2022-05-06T15:27:21.990" v="809" actId="20577"/>
          <ac:spMkLst>
            <pc:docMk/>
            <pc:sldMk cId="1277761391" sldId="292"/>
            <ac:spMk id="3" creationId="{E7E746F2-DE51-431F-B3D6-F851A0EFBB46}"/>
          </ac:spMkLst>
        </pc:spChg>
      </pc:sldChg>
      <pc:sldChg chg="new del">
        <pc:chgData name="Anthony Facey-Campbell (student)" userId="de4a3672-d4aa-4515-a80e-4c1350acca2f" providerId="ADAL" clId="{9BC93EA2-C213-40AC-9C3F-A052754302F5}" dt="2022-05-06T15:41:06.920" v="1100" actId="2696"/>
        <pc:sldMkLst>
          <pc:docMk/>
          <pc:sldMk cId="1527289557" sldId="294"/>
        </pc:sldMkLst>
      </pc:sldChg>
      <pc:sldChg chg="modSp new mod">
        <pc:chgData name="Anthony Facey-Campbell (student)" userId="de4a3672-d4aa-4515-a80e-4c1350acca2f" providerId="ADAL" clId="{9BC93EA2-C213-40AC-9C3F-A052754302F5}" dt="2022-05-06T16:01:54.855" v="1569" actId="20577"/>
        <pc:sldMkLst>
          <pc:docMk/>
          <pc:sldMk cId="3968361850" sldId="294"/>
        </pc:sldMkLst>
        <pc:spChg chg="mod">
          <ac:chgData name="Anthony Facey-Campbell (student)" userId="de4a3672-d4aa-4515-a80e-4c1350acca2f" providerId="ADAL" clId="{9BC93EA2-C213-40AC-9C3F-A052754302F5}" dt="2022-05-06T16:01:54.855" v="1569" actId="20577"/>
          <ac:spMkLst>
            <pc:docMk/>
            <pc:sldMk cId="3968361850" sldId="294"/>
            <ac:spMk id="3" creationId="{D82310AB-E922-40E7-A51F-26A87B391A4D}"/>
          </ac:spMkLst>
        </pc:spChg>
      </pc:sldChg>
      <pc:sldChg chg="modSp new mod">
        <pc:chgData name="Anthony Facey-Campbell (student)" userId="de4a3672-d4aa-4515-a80e-4c1350acca2f" providerId="ADAL" clId="{9BC93EA2-C213-40AC-9C3F-A052754302F5}" dt="2022-05-06T15:52:24.864" v="1372"/>
        <pc:sldMkLst>
          <pc:docMk/>
          <pc:sldMk cId="2478991009" sldId="295"/>
        </pc:sldMkLst>
        <pc:spChg chg="mod">
          <ac:chgData name="Anthony Facey-Campbell (student)" userId="de4a3672-d4aa-4515-a80e-4c1350acca2f" providerId="ADAL" clId="{9BC93EA2-C213-40AC-9C3F-A052754302F5}" dt="2022-05-06T15:52:24.864" v="1372"/>
          <ac:spMkLst>
            <pc:docMk/>
            <pc:sldMk cId="2478991009" sldId="295"/>
            <ac:spMk id="3" creationId="{BC6CCFD7-F0C1-4827-B052-E0599EBA01EF}"/>
          </ac:spMkLst>
        </pc:spChg>
      </pc:sldChg>
      <pc:sldMasterChg chg="modTransition modSldLayout">
        <pc:chgData name="Anthony Facey-Campbell (student)" userId="de4a3672-d4aa-4515-a80e-4c1350acca2f" providerId="ADAL" clId="{9BC93EA2-C213-40AC-9C3F-A052754302F5}" dt="2022-05-06T15:10:47.900" v="729"/>
        <pc:sldMasterMkLst>
          <pc:docMk/>
          <pc:sldMasterMk cId="362763500" sldId="2147483672"/>
        </pc:sldMasterMkLst>
        <pc:sldLayoutChg chg="modTransition">
          <pc:chgData name="Anthony Facey-Campbell (student)" userId="de4a3672-d4aa-4515-a80e-4c1350acca2f" providerId="ADAL" clId="{9BC93EA2-C213-40AC-9C3F-A052754302F5}" dt="2022-05-06T15:10:47.900" v="729"/>
          <pc:sldLayoutMkLst>
            <pc:docMk/>
            <pc:sldMasterMk cId="362763500" sldId="2147483672"/>
            <pc:sldLayoutMk cId="3224017211" sldId="2147483673"/>
          </pc:sldLayoutMkLst>
        </pc:sldLayoutChg>
        <pc:sldLayoutChg chg="modTransition">
          <pc:chgData name="Anthony Facey-Campbell (student)" userId="de4a3672-d4aa-4515-a80e-4c1350acca2f" providerId="ADAL" clId="{9BC93EA2-C213-40AC-9C3F-A052754302F5}" dt="2022-05-06T15:10:47.900" v="729"/>
          <pc:sldLayoutMkLst>
            <pc:docMk/>
            <pc:sldMasterMk cId="362763500" sldId="2147483672"/>
            <pc:sldLayoutMk cId="3666471556" sldId="2147483674"/>
          </pc:sldLayoutMkLst>
        </pc:sldLayoutChg>
        <pc:sldLayoutChg chg="modTransition">
          <pc:chgData name="Anthony Facey-Campbell (student)" userId="de4a3672-d4aa-4515-a80e-4c1350acca2f" providerId="ADAL" clId="{9BC93EA2-C213-40AC-9C3F-A052754302F5}" dt="2022-05-06T15:10:47.900" v="729"/>
          <pc:sldLayoutMkLst>
            <pc:docMk/>
            <pc:sldMasterMk cId="362763500" sldId="2147483672"/>
            <pc:sldLayoutMk cId="4180480626" sldId="2147483675"/>
          </pc:sldLayoutMkLst>
        </pc:sldLayoutChg>
        <pc:sldLayoutChg chg="modTransition">
          <pc:chgData name="Anthony Facey-Campbell (student)" userId="de4a3672-d4aa-4515-a80e-4c1350acca2f" providerId="ADAL" clId="{9BC93EA2-C213-40AC-9C3F-A052754302F5}" dt="2022-05-06T15:10:47.900" v="729"/>
          <pc:sldLayoutMkLst>
            <pc:docMk/>
            <pc:sldMasterMk cId="362763500" sldId="2147483672"/>
            <pc:sldLayoutMk cId="3308092313" sldId="2147483676"/>
          </pc:sldLayoutMkLst>
        </pc:sldLayoutChg>
        <pc:sldLayoutChg chg="modTransition">
          <pc:chgData name="Anthony Facey-Campbell (student)" userId="de4a3672-d4aa-4515-a80e-4c1350acca2f" providerId="ADAL" clId="{9BC93EA2-C213-40AC-9C3F-A052754302F5}" dt="2022-05-06T15:10:47.900" v="729"/>
          <pc:sldLayoutMkLst>
            <pc:docMk/>
            <pc:sldMasterMk cId="362763500" sldId="2147483672"/>
            <pc:sldLayoutMk cId="2283060378" sldId="2147483677"/>
          </pc:sldLayoutMkLst>
        </pc:sldLayoutChg>
        <pc:sldLayoutChg chg="modTransition">
          <pc:chgData name="Anthony Facey-Campbell (student)" userId="de4a3672-d4aa-4515-a80e-4c1350acca2f" providerId="ADAL" clId="{9BC93EA2-C213-40AC-9C3F-A052754302F5}" dt="2022-05-06T15:10:47.900" v="729"/>
          <pc:sldLayoutMkLst>
            <pc:docMk/>
            <pc:sldMasterMk cId="362763500" sldId="2147483672"/>
            <pc:sldLayoutMk cId="1447564222" sldId="2147483678"/>
          </pc:sldLayoutMkLst>
        </pc:sldLayoutChg>
        <pc:sldLayoutChg chg="modTransition">
          <pc:chgData name="Anthony Facey-Campbell (student)" userId="de4a3672-d4aa-4515-a80e-4c1350acca2f" providerId="ADAL" clId="{9BC93EA2-C213-40AC-9C3F-A052754302F5}" dt="2022-05-06T15:10:47.900" v="729"/>
          <pc:sldLayoutMkLst>
            <pc:docMk/>
            <pc:sldMasterMk cId="362763500" sldId="2147483672"/>
            <pc:sldLayoutMk cId="29789334" sldId="2147483679"/>
          </pc:sldLayoutMkLst>
        </pc:sldLayoutChg>
        <pc:sldLayoutChg chg="modTransition">
          <pc:chgData name="Anthony Facey-Campbell (student)" userId="de4a3672-d4aa-4515-a80e-4c1350acca2f" providerId="ADAL" clId="{9BC93EA2-C213-40AC-9C3F-A052754302F5}" dt="2022-05-06T15:10:47.900" v="729"/>
          <pc:sldLayoutMkLst>
            <pc:docMk/>
            <pc:sldMasterMk cId="362763500" sldId="2147483672"/>
            <pc:sldLayoutMk cId="3376788279" sldId="2147483680"/>
          </pc:sldLayoutMkLst>
        </pc:sldLayoutChg>
        <pc:sldLayoutChg chg="modTransition">
          <pc:chgData name="Anthony Facey-Campbell (student)" userId="de4a3672-d4aa-4515-a80e-4c1350acca2f" providerId="ADAL" clId="{9BC93EA2-C213-40AC-9C3F-A052754302F5}" dt="2022-05-06T15:10:47.900" v="729"/>
          <pc:sldLayoutMkLst>
            <pc:docMk/>
            <pc:sldMasterMk cId="362763500" sldId="2147483672"/>
            <pc:sldLayoutMk cId="4278023984" sldId="2147483681"/>
          </pc:sldLayoutMkLst>
        </pc:sldLayoutChg>
        <pc:sldLayoutChg chg="modTransition">
          <pc:chgData name="Anthony Facey-Campbell (student)" userId="de4a3672-d4aa-4515-a80e-4c1350acca2f" providerId="ADAL" clId="{9BC93EA2-C213-40AC-9C3F-A052754302F5}" dt="2022-05-06T15:10:47.900" v="729"/>
          <pc:sldLayoutMkLst>
            <pc:docMk/>
            <pc:sldMasterMk cId="362763500" sldId="2147483672"/>
            <pc:sldLayoutMk cId="4175212072" sldId="2147483682"/>
          </pc:sldLayoutMkLst>
        </pc:sldLayoutChg>
        <pc:sldLayoutChg chg="modTransition">
          <pc:chgData name="Anthony Facey-Campbell (student)" userId="de4a3672-d4aa-4515-a80e-4c1350acca2f" providerId="ADAL" clId="{9BC93EA2-C213-40AC-9C3F-A052754302F5}" dt="2022-05-06T15:10:47.900" v="729"/>
          <pc:sldLayoutMkLst>
            <pc:docMk/>
            <pc:sldMasterMk cId="362763500" sldId="2147483672"/>
            <pc:sldLayoutMk cId="848282058" sldId="2147483683"/>
          </pc:sldLayoutMkLst>
        </pc:sldLayoutChg>
      </pc:sldMasterChg>
    </pc:docChg>
  </pc:docChgLst>
  <pc:docChgLst>
    <pc:chgData name="Scott Griffin (student)" userId="S::s.griffin4@uni.brighton.ac.uk::9e5d71a9-1510-45a5-bd9f-aff4de05ae12" providerId="AD" clId="Web-{525D9EEA-52AA-4951-B5E0-034929C4FD9E}"/>
    <pc:docChg chg="delSld modSld sldOrd">
      <pc:chgData name="Scott Griffin (student)" userId="S::s.griffin4@uni.brighton.ac.uk::9e5d71a9-1510-45a5-bd9f-aff4de05ae12" providerId="AD" clId="Web-{525D9EEA-52AA-4951-B5E0-034929C4FD9E}" dt="2022-05-06T14:06:29.216" v="115"/>
      <pc:docMkLst>
        <pc:docMk/>
      </pc:docMkLst>
      <pc:sldChg chg="addSp delSp modSp">
        <pc:chgData name="Scott Griffin (student)" userId="S::s.griffin4@uni.brighton.ac.uk::9e5d71a9-1510-45a5-bd9f-aff4de05ae12" providerId="AD" clId="Web-{525D9EEA-52AA-4951-B5E0-034929C4FD9E}" dt="2022-05-06T14:05:53.356" v="113" actId="14100"/>
        <pc:sldMkLst>
          <pc:docMk/>
          <pc:sldMk cId="3970765874" sldId="289"/>
        </pc:sldMkLst>
        <pc:spChg chg="del">
          <ac:chgData name="Scott Griffin (student)" userId="S::s.griffin4@uni.brighton.ac.uk::9e5d71a9-1510-45a5-bd9f-aff4de05ae12" providerId="AD" clId="Web-{525D9EEA-52AA-4951-B5E0-034929C4FD9E}" dt="2022-05-06T13:57:41.144" v="0"/>
          <ac:spMkLst>
            <pc:docMk/>
            <pc:sldMk cId="3970765874" sldId="289"/>
            <ac:spMk id="3" creationId="{47B64D58-B0F6-43F1-3043-C443FC942018}"/>
          </ac:spMkLst>
        </pc:spChg>
        <pc:spChg chg="add mod">
          <ac:chgData name="Scott Griffin (student)" userId="S::s.griffin4@uni.brighton.ac.uk::9e5d71a9-1510-45a5-bd9f-aff4de05ae12" providerId="AD" clId="Web-{525D9EEA-52AA-4951-B5E0-034929C4FD9E}" dt="2022-05-06T14:05:16.402" v="109" actId="14100"/>
          <ac:spMkLst>
            <pc:docMk/>
            <pc:sldMk cId="3970765874" sldId="289"/>
            <ac:spMk id="5" creationId="{9975775F-6907-46E4-E46E-8F2DE288B616}"/>
          </ac:spMkLst>
        </pc:spChg>
        <pc:spChg chg="add del mod">
          <ac:chgData name="Scott Griffin (student)" userId="S::s.griffin4@uni.brighton.ac.uk::9e5d71a9-1510-45a5-bd9f-aff4de05ae12" providerId="AD" clId="Web-{525D9EEA-52AA-4951-B5E0-034929C4FD9E}" dt="2022-05-06T14:05:35.215" v="111"/>
          <ac:spMkLst>
            <pc:docMk/>
            <pc:sldMk cId="3970765874" sldId="289"/>
            <ac:spMk id="7" creationId="{A3DD6A3F-BE86-C771-3582-ED08946F6EF0}"/>
          </ac:spMkLst>
        </pc:spChg>
        <pc:spChg chg="add mod">
          <ac:chgData name="Scott Griffin (student)" userId="S::s.griffin4@uni.brighton.ac.uk::9e5d71a9-1510-45a5-bd9f-aff4de05ae12" providerId="AD" clId="Web-{525D9EEA-52AA-4951-B5E0-034929C4FD9E}" dt="2022-05-06T14:02:26.039" v="55"/>
          <ac:spMkLst>
            <pc:docMk/>
            <pc:sldMk cId="3970765874" sldId="289"/>
            <ac:spMk id="8" creationId="{206E9503-0AB8-D5F6-FD4E-995C01B04D2A}"/>
          </ac:spMkLst>
        </pc:spChg>
        <pc:spChg chg="add mod">
          <ac:chgData name="Scott Griffin (student)" userId="S::s.griffin4@uni.brighton.ac.uk::9e5d71a9-1510-45a5-bd9f-aff4de05ae12" providerId="AD" clId="Web-{525D9EEA-52AA-4951-B5E0-034929C4FD9E}" dt="2022-05-06T14:05:47.496" v="112" actId="1076"/>
          <ac:spMkLst>
            <pc:docMk/>
            <pc:sldMk cId="3970765874" sldId="289"/>
            <ac:spMk id="9" creationId="{BCF386D9-1633-88AB-5ECA-7CD1062A4F6E}"/>
          </ac:spMkLst>
        </pc:spChg>
        <pc:picChg chg="add mod ord">
          <ac:chgData name="Scott Griffin (student)" userId="S::s.griffin4@uni.brighton.ac.uk::9e5d71a9-1510-45a5-bd9f-aff4de05ae12" providerId="AD" clId="Web-{525D9EEA-52AA-4951-B5E0-034929C4FD9E}" dt="2022-05-06T13:57:47.144" v="3" actId="14100"/>
          <ac:picMkLst>
            <pc:docMk/>
            <pc:sldMk cId="3970765874" sldId="289"/>
            <ac:picMk id="4" creationId="{D3FD07EE-9F25-1866-C1A1-C60F4CCBDC40}"/>
          </ac:picMkLst>
        </pc:picChg>
        <pc:picChg chg="add mod">
          <ac:chgData name="Scott Griffin (student)" userId="S::s.griffin4@uni.brighton.ac.uk::9e5d71a9-1510-45a5-bd9f-aff4de05ae12" providerId="AD" clId="Web-{525D9EEA-52AA-4951-B5E0-034929C4FD9E}" dt="2022-05-06T14:00:00.662" v="18" actId="1076"/>
          <ac:picMkLst>
            <pc:docMk/>
            <pc:sldMk cId="3970765874" sldId="289"/>
            <ac:picMk id="6" creationId="{7C5FA7E5-9A7A-7517-E348-DA222B2E9D12}"/>
          </ac:picMkLst>
        </pc:picChg>
        <pc:cxnChg chg="add mod">
          <ac:chgData name="Scott Griffin (student)" userId="S::s.griffin4@uni.brighton.ac.uk::9e5d71a9-1510-45a5-bd9f-aff4de05ae12" providerId="AD" clId="Web-{525D9EEA-52AA-4951-B5E0-034929C4FD9E}" dt="2022-05-06T14:05:53.356" v="113" actId="14100"/>
          <ac:cxnSpMkLst>
            <pc:docMk/>
            <pc:sldMk cId="3970765874" sldId="289"/>
            <ac:cxnSpMk id="10" creationId="{85205C8E-31DE-EAE0-252C-3FDEF6F1B899}"/>
          </ac:cxnSpMkLst>
        </pc:cxnChg>
      </pc:sldChg>
      <pc:sldChg chg="del ord">
        <pc:chgData name="Scott Griffin (student)" userId="S::s.griffin4@uni.brighton.ac.uk::9e5d71a9-1510-45a5-bd9f-aff4de05ae12" providerId="AD" clId="Web-{525D9EEA-52AA-4951-B5E0-034929C4FD9E}" dt="2022-05-06T14:06:29.216" v="115"/>
        <pc:sldMkLst>
          <pc:docMk/>
          <pc:sldMk cId="3639272351" sldId="291"/>
        </pc:sldMkLst>
      </pc:sldChg>
    </pc:docChg>
  </pc:docChgLst>
  <pc:docChgLst>
    <pc:chgData name="Will Freeman (student)" userId="S::w.freeman1@uni.brighton.ac.uk::2a303f88-3e45-45cd-93fc-b6ce22de021e" providerId="AD" clId="Web-{8BB9F3DC-3161-427E-B9B6-CDA523248152}"/>
    <pc:docChg chg="addSld modSld sldOrd">
      <pc:chgData name="Will Freeman (student)" userId="S::w.freeman1@uni.brighton.ac.uk::2a303f88-3e45-45cd-93fc-b6ce22de021e" providerId="AD" clId="Web-{8BB9F3DC-3161-427E-B9B6-CDA523248152}" dt="2022-05-02T13:26:57.866" v="1868" actId="20577"/>
      <pc:docMkLst>
        <pc:docMk/>
      </pc:docMkLst>
      <pc:sldChg chg="addSp delSp modSp mod setBg setClrOvrMap">
        <pc:chgData name="Will Freeman (student)" userId="S::w.freeman1@uni.brighton.ac.uk::2a303f88-3e45-45cd-93fc-b6ce22de021e" providerId="AD" clId="Web-{8BB9F3DC-3161-427E-B9B6-CDA523248152}" dt="2022-05-02T12:48:34.260" v="955" actId="20577"/>
        <pc:sldMkLst>
          <pc:docMk/>
          <pc:sldMk cId="109857222" sldId="256"/>
        </pc:sldMkLst>
        <pc:spChg chg="mod">
          <ac:chgData name="Will Freeman (student)" userId="S::w.freeman1@uni.brighton.ac.uk::2a303f88-3e45-45cd-93fc-b6ce22de021e" providerId="AD" clId="Web-{8BB9F3DC-3161-427E-B9B6-CDA523248152}" dt="2022-05-02T12:33:32.645" v="698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Will Freeman (student)" userId="S::w.freeman1@uni.brighton.ac.uk::2a303f88-3e45-45cd-93fc-b6ce22de021e" providerId="AD" clId="Web-{8BB9F3DC-3161-427E-B9B6-CDA523248152}" dt="2022-05-02T12:33:32.645" v="698"/>
          <ac:spMkLst>
            <pc:docMk/>
            <pc:sldMk cId="109857222" sldId="256"/>
            <ac:spMk id="3" creationId="{00000000-0000-0000-0000-000000000000}"/>
          </ac:spMkLst>
        </pc:spChg>
        <pc:spChg chg="mod">
          <ac:chgData name="Will Freeman (student)" userId="S::w.freeman1@uni.brighton.ac.uk::2a303f88-3e45-45cd-93fc-b6ce22de021e" providerId="AD" clId="Web-{8BB9F3DC-3161-427E-B9B6-CDA523248152}" dt="2022-05-02T12:48:34.260" v="955" actId="20577"/>
          <ac:spMkLst>
            <pc:docMk/>
            <pc:sldMk cId="109857222" sldId="256"/>
            <ac:spMk id="4" creationId="{041DDCBF-254A-E542-6182-DBC3C233FCE3}"/>
          </ac:spMkLst>
        </pc:spChg>
        <pc:spChg chg="add del">
          <ac:chgData name="Will Freeman (student)" userId="S::w.freeman1@uni.brighton.ac.uk::2a303f88-3e45-45cd-93fc-b6ce22de021e" providerId="AD" clId="Web-{8BB9F3DC-3161-427E-B9B6-CDA523248152}" dt="2022-05-02T12:33:32.645" v="698"/>
          <ac:spMkLst>
            <pc:docMk/>
            <pc:sldMk cId="109857222" sldId="256"/>
            <ac:spMk id="13" creationId="{BC512124-0D13-4ED9-80B7-52AE15B6B41F}"/>
          </ac:spMkLst>
        </pc:spChg>
        <pc:picChg chg="add del mod">
          <ac:chgData name="Will Freeman (student)" userId="S::w.freeman1@uni.brighton.ac.uk::2a303f88-3e45-45cd-93fc-b6ce22de021e" providerId="AD" clId="Web-{8BB9F3DC-3161-427E-B9B6-CDA523248152}" dt="2022-05-02T12:31:36.783" v="684"/>
          <ac:picMkLst>
            <pc:docMk/>
            <pc:sldMk cId="109857222" sldId="256"/>
            <ac:picMk id="5" creationId="{FCF0CBBD-7854-66FF-FF61-385241672FC4}"/>
          </ac:picMkLst>
        </pc:picChg>
        <pc:picChg chg="add del mod">
          <ac:chgData name="Will Freeman (student)" userId="S::w.freeman1@uni.brighton.ac.uk::2a303f88-3e45-45cd-93fc-b6ce22de021e" providerId="AD" clId="Web-{8BB9F3DC-3161-427E-B9B6-CDA523248152}" dt="2022-05-02T12:32:09.987" v="687"/>
          <ac:picMkLst>
            <pc:docMk/>
            <pc:sldMk cId="109857222" sldId="256"/>
            <ac:picMk id="6" creationId="{0708C852-FD8B-4B94-659A-2A3B70790363}"/>
          </ac:picMkLst>
        </pc:picChg>
        <pc:picChg chg="add del mod">
          <ac:chgData name="Will Freeman (student)" userId="S::w.freeman1@uni.brighton.ac.uk::2a303f88-3e45-45cd-93fc-b6ce22de021e" providerId="AD" clId="Web-{8BB9F3DC-3161-427E-B9B6-CDA523248152}" dt="2022-05-02T12:32:45.254" v="691"/>
          <ac:picMkLst>
            <pc:docMk/>
            <pc:sldMk cId="109857222" sldId="256"/>
            <ac:picMk id="7" creationId="{5BB7C98A-FDBE-CD27-F5B8-0048FF6BB097}"/>
          </ac:picMkLst>
        </pc:picChg>
        <pc:picChg chg="add mod ord">
          <ac:chgData name="Will Freeman (student)" userId="S::w.freeman1@uni.brighton.ac.uk::2a303f88-3e45-45cd-93fc-b6ce22de021e" providerId="AD" clId="Web-{8BB9F3DC-3161-427E-B9B6-CDA523248152}" dt="2022-05-02T12:33:32.645" v="698"/>
          <ac:picMkLst>
            <pc:docMk/>
            <pc:sldMk cId="109857222" sldId="256"/>
            <ac:picMk id="8" creationId="{5EBD1134-8981-408D-A029-06F5E231C76F}"/>
          </ac:picMkLst>
        </pc:picChg>
      </pc:sldChg>
      <pc:sldChg chg="addSp delSp modSp">
        <pc:chgData name="Will Freeman (student)" userId="S::w.freeman1@uni.brighton.ac.uk::2a303f88-3e45-45cd-93fc-b6ce22de021e" providerId="AD" clId="Web-{8BB9F3DC-3161-427E-B9B6-CDA523248152}" dt="2022-05-02T13:04:04.865" v="1175" actId="1076"/>
        <pc:sldMkLst>
          <pc:docMk/>
          <pc:sldMk cId="54588735" sldId="257"/>
        </pc:sldMkLst>
        <pc:spChg chg="mod">
          <ac:chgData name="Will Freeman (student)" userId="S::w.freeman1@uni.brighton.ac.uk::2a303f88-3e45-45cd-93fc-b6ce22de021e" providerId="AD" clId="Web-{8BB9F3DC-3161-427E-B9B6-CDA523248152}" dt="2022-05-02T13:04:02.693" v="1174" actId="1076"/>
          <ac:spMkLst>
            <pc:docMk/>
            <pc:sldMk cId="54588735" sldId="257"/>
            <ac:spMk id="2" creationId="{C8FA6F52-6743-362B-B347-2A563301C390}"/>
          </ac:spMkLst>
        </pc:spChg>
        <pc:spChg chg="mod">
          <ac:chgData name="Will Freeman (student)" userId="S::w.freeman1@uni.brighton.ac.uk::2a303f88-3e45-45cd-93fc-b6ce22de021e" providerId="AD" clId="Web-{8BB9F3DC-3161-427E-B9B6-CDA523248152}" dt="2022-05-02T12:56:44.787" v="1070" actId="1076"/>
          <ac:spMkLst>
            <pc:docMk/>
            <pc:sldMk cId="54588735" sldId="257"/>
            <ac:spMk id="3" creationId="{DB30309F-3E53-F402-1081-B14D3AB2816F}"/>
          </ac:spMkLst>
        </pc:spChg>
        <pc:picChg chg="add mod">
          <ac:chgData name="Will Freeman (student)" userId="S::w.freeman1@uni.brighton.ac.uk::2a303f88-3e45-45cd-93fc-b6ce22de021e" providerId="AD" clId="Web-{8BB9F3DC-3161-427E-B9B6-CDA523248152}" dt="2022-05-02T13:04:04.865" v="1175" actId="1076"/>
          <ac:picMkLst>
            <pc:docMk/>
            <pc:sldMk cId="54588735" sldId="257"/>
            <ac:picMk id="4" creationId="{0D453D49-32AF-7A9A-B198-94F02E363DFA}"/>
          </ac:picMkLst>
        </pc:picChg>
        <pc:picChg chg="add del mod">
          <ac:chgData name="Will Freeman (student)" userId="S::w.freeman1@uni.brighton.ac.uk::2a303f88-3e45-45cd-93fc-b6ce22de021e" providerId="AD" clId="Web-{8BB9F3DC-3161-427E-B9B6-CDA523248152}" dt="2022-05-02T13:03:22.864" v="1169"/>
          <ac:picMkLst>
            <pc:docMk/>
            <pc:sldMk cId="54588735" sldId="257"/>
            <ac:picMk id="5" creationId="{633B117C-B360-A72F-F269-7AEACE21F03D}"/>
          </ac:picMkLst>
        </pc:picChg>
        <pc:picChg chg="add mod">
          <ac:chgData name="Will Freeman (student)" userId="S::w.freeman1@uni.brighton.ac.uk::2a303f88-3e45-45cd-93fc-b6ce22de021e" providerId="AD" clId="Web-{8BB9F3DC-3161-427E-B9B6-CDA523248152}" dt="2022-05-02T13:03:56.568" v="1173" actId="1076"/>
          <ac:picMkLst>
            <pc:docMk/>
            <pc:sldMk cId="54588735" sldId="257"/>
            <ac:picMk id="6" creationId="{8FA84F6F-1DC1-4F01-08ED-C4C5061F696E}"/>
          </ac:picMkLst>
        </pc:picChg>
      </pc:sldChg>
      <pc:sldChg chg="addSp delSp modSp mod setBg">
        <pc:chgData name="Will Freeman (student)" userId="S::w.freeman1@uni.brighton.ac.uk::2a303f88-3e45-45cd-93fc-b6ce22de021e" providerId="AD" clId="Web-{8BB9F3DC-3161-427E-B9B6-CDA523248152}" dt="2022-05-02T13:02:23.737" v="1165" actId="20577"/>
        <pc:sldMkLst>
          <pc:docMk/>
          <pc:sldMk cId="3071445592" sldId="258"/>
        </pc:sldMkLst>
        <pc:spChg chg="mod">
          <ac:chgData name="Will Freeman (student)" userId="S::w.freeman1@uni.brighton.ac.uk::2a303f88-3e45-45cd-93fc-b6ce22de021e" providerId="AD" clId="Web-{8BB9F3DC-3161-427E-B9B6-CDA523248152}" dt="2022-05-02T12:59:35.713" v="1088" actId="1076"/>
          <ac:spMkLst>
            <pc:docMk/>
            <pc:sldMk cId="3071445592" sldId="258"/>
            <ac:spMk id="2" creationId="{8F31EC49-4ECF-20A8-CDEC-3A0F00916E0A}"/>
          </ac:spMkLst>
        </pc:spChg>
        <pc:spChg chg="mod">
          <ac:chgData name="Will Freeman (student)" userId="S::w.freeman1@uni.brighton.ac.uk::2a303f88-3e45-45cd-93fc-b6ce22de021e" providerId="AD" clId="Web-{8BB9F3DC-3161-427E-B9B6-CDA523248152}" dt="2022-05-02T13:02:23.737" v="1165" actId="20577"/>
          <ac:spMkLst>
            <pc:docMk/>
            <pc:sldMk cId="3071445592" sldId="258"/>
            <ac:spMk id="3" creationId="{A799554D-49D3-91BC-34C9-D9D62C70521E}"/>
          </ac:spMkLst>
        </pc:spChg>
        <pc:spChg chg="add del">
          <ac:chgData name="Will Freeman (student)" userId="S::w.freeman1@uni.brighton.ac.uk::2a303f88-3e45-45cd-93fc-b6ce22de021e" providerId="AD" clId="Web-{8BB9F3DC-3161-427E-B9B6-CDA523248152}" dt="2022-05-02T12:24:55.305" v="541"/>
          <ac:spMkLst>
            <pc:docMk/>
            <pc:sldMk cId="3071445592" sldId="258"/>
            <ac:spMk id="10" creationId="{EE9F5D7F-1BBC-4096-ADA7-AA9C9E4D2868}"/>
          </ac:spMkLst>
        </pc:spChg>
        <pc:spChg chg="add del">
          <ac:chgData name="Will Freeman (student)" userId="S::w.freeman1@uni.brighton.ac.uk::2a303f88-3e45-45cd-93fc-b6ce22de021e" providerId="AD" clId="Web-{8BB9F3DC-3161-427E-B9B6-CDA523248152}" dt="2022-05-02T12:24:55.305" v="541"/>
          <ac:spMkLst>
            <pc:docMk/>
            <pc:sldMk cId="3071445592" sldId="258"/>
            <ac:spMk id="12" creationId="{06D370DD-716B-4528-B475-331F84CEA5A1}"/>
          </ac:spMkLst>
        </pc:spChg>
        <pc:spChg chg="add del">
          <ac:chgData name="Will Freeman (student)" userId="S::w.freeman1@uni.brighton.ac.uk::2a303f88-3e45-45cd-93fc-b6ce22de021e" providerId="AD" clId="Web-{8BB9F3DC-3161-427E-B9B6-CDA523248152}" dt="2022-05-02T12:24:55.305" v="541"/>
          <ac:spMkLst>
            <pc:docMk/>
            <pc:sldMk cId="3071445592" sldId="258"/>
            <ac:spMk id="14" creationId="{E79D076F-656A-4CD9-83AD-AF8F4B28CA49}"/>
          </ac:spMkLst>
        </pc:spChg>
        <pc:picChg chg="add mod">
          <ac:chgData name="Will Freeman (student)" userId="S::w.freeman1@uni.brighton.ac.uk::2a303f88-3e45-45cd-93fc-b6ce22de021e" providerId="AD" clId="Web-{8BB9F3DC-3161-427E-B9B6-CDA523248152}" dt="2022-05-02T12:57:38.195" v="1074" actId="1076"/>
          <ac:picMkLst>
            <pc:docMk/>
            <pc:sldMk cId="3071445592" sldId="258"/>
            <ac:picMk id="4" creationId="{DBE3E997-CFCE-458F-F89F-2C83D48BB52C}"/>
          </ac:picMkLst>
        </pc:picChg>
        <pc:picChg chg="add del mod">
          <ac:chgData name="Will Freeman (student)" userId="S::w.freeman1@uni.brighton.ac.uk::2a303f88-3e45-45cd-93fc-b6ce22de021e" providerId="AD" clId="Web-{8BB9F3DC-3161-427E-B9B6-CDA523248152}" dt="2022-05-02T13:00:20.277" v="1093"/>
          <ac:picMkLst>
            <pc:docMk/>
            <pc:sldMk cId="3071445592" sldId="258"/>
            <ac:picMk id="5" creationId="{96F8562C-C294-16B2-4881-D1185061BDA7}"/>
          </ac:picMkLst>
        </pc:picChg>
        <pc:picChg chg="add del mod">
          <ac:chgData name="Will Freeman (student)" userId="S::w.freeman1@uni.brighton.ac.uk::2a303f88-3e45-45cd-93fc-b6ce22de021e" providerId="AD" clId="Web-{8BB9F3DC-3161-427E-B9B6-CDA523248152}" dt="2022-05-02T13:00:23.902" v="1096"/>
          <ac:picMkLst>
            <pc:docMk/>
            <pc:sldMk cId="3071445592" sldId="258"/>
            <ac:picMk id="6" creationId="{54821B42-550B-EF9F-6BD6-C328FD46DF31}"/>
          </ac:picMkLst>
        </pc:picChg>
        <pc:picChg chg="add del">
          <ac:chgData name="Will Freeman (student)" userId="S::w.freeman1@uni.brighton.ac.uk::2a303f88-3e45-45cd-93fc-b6ce22de021e" providerId="AD" clId="Web-{8BB9F3DC-3161-427E-B9B6-CDA523248152}" dt="2022-05-02T12:24:55.305" v="541"/>
          <ac:picMkLst>
            <pc:docMk/>
            <pc:sldMk cId="3071445592" sldId="258"/>
            <ac:picMk id="7" creationId="{CA835725-5B47-332C-38F2-2BFA137D4AFE}"/>
          </ac:picMkLst>
        </pc:picChg>
        <pc:picChg chg="add del mod">
          <ac:chgData name="Will Freeman (student)" userId="S::w.freeman1@uni.brighton.ac.uk::2a303f88-3e45-45cd-93fc-b6ce22de021e" providerId="AD" clId="Web-{8BB9F3DC-3161-427E-B9B6-CDA523248152}" dt="2022-05-02T13:00:44.423" v="1099"/>
          <ac:picMkLst>
            <pc:docMk/>
            <pc:sldMk cId="3071445592" sldId="258"/>
            <ac:picMk id="8" creationId="{9187E808-2AF8-9B18-AD73-E0582FE7EB7C}"/>
          </ac:picMkLst>
        </pc:picChg>
        <pc:picChg chg="add mod">
          <ac:chgData name="Will Freeman (student)" userId="S::w.freeman1@uni.brighton.ac.uk::2a303f88-3e45-45cd-93fc-b6ce22de021e" providerId="AD" clId="Web-{8BB9F3DC-3161-427E-B9B6-CDA523248152}" dt="2022-05-02T13:01:21.236" v="1101" actId="1076"/>
          <ac:picMkLst>
            <pc:docMk/>
            <pc:sldMk cId="3071445592" sldId="258"/>
            <ac:picMk id="9" creationId="{B1EA1CD7-AEF7-E2D3-0798-6D62B545BB23}"/>
          </ac:picMkLst>
        </pc:picChg>
      </pc:sldChg>
      <pc:sldChg chg="addSp modSp">
        <pc:chgData name="Will Freeman (student)" userId="S::w.freeman1@uni.brighton.ac.uk::2a303f88-3e45-45cd-93fc-b6ce22de021e" providerId="AD" clId="Web-{8BB9F3DC-3161-427E-B9B6-CDA523248152}" dt="2022-05-02T12:59:24.026" v="1087" actId="1076"/>
        <pc:sldMkLst>
          <pc:docMk/>
          <pc:sldMk cId="1224668097" sldId="260"/>
        </pc:sldMkLst>
        <pc:spChg chg="mod">
          <ac:chgData name="Will Freeman (student)" userId="S::w.freeman1@uni.brighton.ac.uk::2a303f88-3e45-45cd-93fc-b6ce22de021e" providerId="AD" clId="Web-{8BB9F3DC-3161-427E-B9B6-CDA523248152}" dt="2022-05-02T12:59:21.260" v="1086" actId="1076"/>
          <ac:spMkLst>
            <pc:docMk/>
            <pc:sldMk cId="1224668097" sldId="260"/>
            <ac:spMk id="2" creationId="{06865BF5-2CC0-12DB-7055-8010C6F9FC8D}"/>
          </ac:spMkLst>
        </pc:spChg>
        <pc:picChg chg="add mod">
          <ac:chgData name="Will Freeman (student)" userId="S::w.freeman1@uni.brighton.ac.uk::2a303f88-3e45-45cd-93fc-b6ce22de021e" providerId="AD" clId="Web-{8BB9F3DC-3161-427E-B9B6-CDA523248152}" dt="2022-05-02T12:59:24.026" v="1087" actId="1076"/>
          <ac:picMkLst>
            <pc:docMk/>
            <pc:sldMk cId="1224668097" sldId="260"/>
            <ac:picMk id="4" creationId="{139CA686-28A2-623B-0338-C0AD3DD1ACC5}"/>
          </ac:picMkLst>
        </pc:picChg>
        <pc:picChg chg="add mod">
          <ac:chgData name="Will Freeman (student)" userId="S::w.freeman1@uni.brighton.ac.uk::2a303f88-3e45-45cd-93fc-b6ce22de021e" providerId="AD" clId="Web-{8BB9F3DC-3161-427E-B9B6-CDA523248152}" dt="2022-05-02T12:59:15.057" v="1084" actId="1076"/>
          <ac:picMkLst>
            <pc:docMk/>
            <pc:sldMk cId="1224668097" sldId="260"/>
            <ac:picMk id="5" creationId="{F8C84657-4C0E-6DB9-72F7-574F5772511C}"/>
          </ac:picMkLst>
        </pc:picChg>
      </pc:sldChg>
      <pc:sldChg chg="addSp modSp">
        <pc:chgData name="Will Freeman (student)" userId="S::w.freeman1@uni.brighton.ac.uk::2a303f88-3e45-45cd-93fc-b6ce22de021e" providerId="AD" clId="Web-{8BB9F3DC-3161-427E-B9B6-CDA523248152}" dt="2022-05-02T13:06:05.164" v="1182" actId="1076"/>
        <pc:sldMkLst>
          <pc:docMk/>
          <pc:sldMk cId="1437326376" sldId="261"/>
        </pc:sldMkLst>
        <pc:spChg chg="mod">
          <ac:chgData name="Will Freeman (student)" userId="S::w.freeman1@uni.brighton.ac.uk::2a303f88-3e45-45cd-93fc-b6ce22de021e" providerId="AD" clId="Web-{8BB9F3DC-3161-427E-B9B6-CDA523248152}" dt="2022-05-02T13:05:42.180" v="1176" actId="1076"/>
          <ac:spMkLst>
            <pc:docMk/>
            <pc:sldMk cId="1437326376" sldId="261"/>
            <ac:spMk id="2" creationId="{B0CA145B-A80C-9DCC-2AE5-2499719E20A1}"/>
          </ac:spMkLst>
        </pc:spChg>
        <pc:picChg chg="add mod">
          <ac:chgData name="Will Freeman (student)" userId="S::w.freeman1@uni.brighton.ac.uk::2a303f88-3e45-45cd-93fc-b6ce22de021e" providerId="AD" clId="Web-{8BB9F3DC-3161-427E-B9B6-CDA523248152}" dt="2022-05-02T13:05:44.992" v="1178" actId="1076"/>
          <ac:picMkLst>
            <pc:docMk/>
            <pc:sldMk cId="1437326376" sldId="261"/>
            <ac:picMk id="4" creationId="{9FD03154-A7A2-6E5C-6B6E-F936FF0F151B}"/>
          </ac:picMkLst>
        </pc:picChg>
        <pc:picChg chg="add mod">
          <ac:chgData name="Will Freeman (student)" userId="S::w.freeman1@uni.brighton.ac.uk::2a303f88-3e45-45cd-93fc-b6ce22de021e" providerId="AD" clId="Web-{8BB9F3DC-3161-427E-B9B6-CDA523248152}" dt="2022-05-02T13:06:05.164" v="1182" actId="1076"/>
          <ac:picMkLst>
            <pc:docMk/>
            <pc:sldMk cId="1437326376" sldId="261"/>
            <ac:picMk id="5" creationId="{D865C1B2-DB64-200A-70F0-56673E818912}"/>
          </ac:picMkLst>
        </pc:picChg>
      </pc:sldChg>
      <pc:sldChg chg="modSp">
        <pc:chgData name="Will Freeman (student)" userId="S::w.freeman1@uni.brighton.ac.uk::2a303f88-3e45-45cd-93fc-b6ce22de021e" providerId="AD" clId="Web-{8BB9F3DC-3161-427E-B9B6-CDA523248152}" dt="2022-05-02T12:55:55.083" v="1065" actId="20577"/>
        <pc:sldMkLst>
          <pc:docMk/>
          <pc:sldMk cId="3100857413" sldId="262"/>
        </pc:sldMkLst>
        <pc:spChg chg="mod">
          <ac:chgData name="Will Freeman (student)" userId="S::w.freeman1@uni.brighton.ac.uk::2a303f88-3e45-45cd-93fc-b6ce22de021e" providerId="AD" clId="Web-{8BB9F3DC-3161-427E-B9B6-CDA523248152}" dt="2022-05-02T12:55:55.083" v="1065" actId="20577"/>
          <ac:spMkLst>
            <pc:docMk/>
            <pc:sldMk cId="3100857413" sldId="262"/>
            <ac:spMk id="3" creationId="{24108FC7-C90D-19CC-69E8-4A2209B91386}"/>
          </ac:spMkLst>
        </pc:spChg>
      </pc:sldChg>
      <pc:sldChg chg="modSp">
        <pc:chgData name="Will Freeman (student)" userId="S::w.freeman1@uni.brighton.ac.uk::2a303f88-3e45-45cd-93fc-b6ce22de021e" providerId="AD" clId="Web-{8BB9F3DC-3161-427E-B9B6-CDA523248152}" dt="2022-05-02T12:55:02.832" v="1037" actId="1076"/>
        <pc:sldMkLst>
          <pc:docMk/>
          <pc:sldMk cId="771113171" sldId="263"/>
        </pc:sldMkLst>
        <pc:spChg chg="mod">
          <ac:chgData name="Will Freeman (student)" userId="S::w.freeman1@uni.brighton.ac.uk::2a303f88-3e45-45cd-93fc-b6ce22de021e" providerId="AD" clId="Web-{8BB9F3DC-3161-427E-B9B6-CDA523248152}" dt="2022-05-02T12:54:42.191" v="1020" actId="20577"/>
          <ac:spMkLst>
            <pc:docMk/>
            <pc:sldMk cId="771113171" sldId="263"/>
            <ac:spMk id="5" creationId="{0C498B80-8F01-907B-B37E-EBFD76597CD4}"/>
          </ac:spMkLst>
        </pc:spChg>
        <pc:picChg chg="mod">
          <ac:chgData name="Will Freeman (student)" userId="S::w.freeman1@uni.brighton.ac.uk::2a303f88-3e45-45cd-93fc-b6ce22de021e" providerId="AD" clId="Web-{8BB9F3DC-3161-427E-B9B6-CDA523248152}" dt="2022-05-02T12:55:02.832" v="1037" actId="1076"/>
          <ac:picMkLst>
            <pc:docMk/>
            <pc:sldMk cId="771113171" sldId="263"/>
            <ac:picMk id="4" creationId="{DFD2E458-B113-795C-557F-564399D2A610}"/>
          </ac:picMkLst>
        </pc:picChg>
      </pc:sldChg>
      <pc:sldChg chg="modSp">
        <pc:chgData name="Will Freeman (student)" userId="S::w.freeman1@uni.brighton.ac.uk::2a303f88-3e45-45cd-93fc-b6ce22de021e" providerId="AD" clId="Web-{8BB9F3DC-3161-427E-B9B6-CDA523248152}" dt="2022-05-02T12:54:59.504" v="1035" actId="1076"/>
        <pc:sldMkLst>
          <pc:docMk/>
          <pc:sldMk cId="1725196987" sldId="264"/>
        </pc:sldMkLst>
        <pc:spChg chg="mod">
          <ac:chgData name="Will Freeman (student)" userId="S::w.freeman1@uni.brighton.ac.uk::2a303f88-3e45-45cd-93fc-b6ce22de021e" providerId="AD" clId="Web-{8BB9F3DC-3161-427E-B9B6-CDA523248152}" dt="2022-05-02T12:54:09.628" v="999" actId="14100"/>
          <ac:spMkLst>
            <pc:docMk/>
            <pc:sldMk cId="1725196987" sldId="264"/>
            <ac:spMk id="5" creationId="{EA81F45A-BE61-3943-BBEB-6355892E2F9C}"/>
          </ac:spMkLst>
        </pc:spChg>
        <pc:picChg chg="mod">
          <ac:chgData name="Will Freeman (student)" userId="S::w.freeman1@uni.brighton.ac.uk::2a303f88-3e45-45cd-93fc-b6ce22de021e" providerId="AD" clId="Web-{8BB9F3DC-3161-427E-B9B6-CDA523248152}" dt="2022-05-02T12:54:59.504" v="1035" actId="1076"/>
          <ac:picMkLst>
            <pc:docMk/>
            <pc:sldMk cId="1725196987" sldId="264"/>
            <ac:picMk id="4" creationId="{EF0E3465-22D3-EC24-902E-ECFB887A6A03}"/>
          </ac:picMkLst>
        </pc:picChg>
      </pc:sldChg>
      <pc:sldChg chg="modSp">
        <pc:chgData name="Will Freeman (student)" userId="S::w.freeman1@uni.brighton.ac.uk::2a303f88-3e45-45cd-93fc-b6ce22de021e" providerId="AD" clId="Web-{8BB9F3DC-3161-427E-B9B6-CDA523248152}" dt="2022-05-02T12:55:11.192" v="1041" actId="1076"/>
        <pc:sldMkLst>
          <pc:docMk/>
          <pc:sldMk cId="1549924865" sldId="265"/>
        </pc:sldMkLst>
        <pc:spChg chg="mod">
          <ac:chgData name="Will Freeman (student)" userId="S::w.freeman1@uni.brighton.ac.uk::2a303f88-3e45-45cd-93fc-b6ce22de021e" providerId="AD" clId="Web-{8BB9F3DC-3161-427E-B9B6-CDA523248152}" dt="2022-05-02T12:54:36.128" v="1016" actId="20577"/>
          <ac:spMkLst>
            <pc:docMk/>
            <pc:sldMk cId="1549924865" sldId="265"/>
            <ac:spMk id="5" creationId="{F3BC02B1-EA2A-AFDC-AB1F-9FEFBDBC4120}"/>
          </ac:spMkLst>
        </pc:spChg>
        <pc:picChg chg="mod">
          <ac:chgData name="Will Freeman (student)" userId="S::w.freeman1@uni.brighton.ac.uk::2a303f88-3e45-45cd-93fc-b6ce22de021e" providerId="AD" clId="Web-{8BB9F3DC-3161-427E-B9B6-CDA523248152}" dt="2022-05-02T12:55:11.192" v="1041" actId="1076"/>
          <ac:picMkLst>
            <pc:docMk/>
            <pc:sldMk cId="1549924865" sldId="265"/>
            <ac:picMk id="4" creationId="{AE416DC3-5344-4FBE-AFCF-5CC26BEBF2C3}"/>
          </ac:picMkLst>
        </pc:picChg>
      </pc:sldChg>
      <pc:sldChg chg="modSp">
        <pc:chgData name="Will Freeman (student)" userId="S::w.freeman1@uni.brighton.ac.uk::2a303f88-3e45-45cd-93fc-b6ce22de021e" providerId="AD" clId="Web-{8BB9F3DC-3161-427E-B9B6-CDA523248152}" dt="2022-05-02T12:55:06.645" v="1039" actId="1076"/>
        <pc:sldMkLst>
          <pc:docMk/>
          <pc:sldMk cId="41558561" sldId="266"/>
        </pc:sldMkLst>
        <pc:spChg chg="mod">
          <ac:chgData name="Will Freeman (student)" userId="S::w.freeman1@uni.brighton.ac.uk::2a303f88-3e45-45cd-93fc-b6ce22de021e" providerId="AD" clId="Web-{8BB9F3DC-3161-427E-B9B6-CDA523248152}" dt="2022-05-02T12:54:51.941" v="1033" actId="14100"/>
          <ac:spMkLst>
            <pc:docMk/>
            <pc:sldMk cId="41558561" sldId="266"/>
            <ac:spMk id="5" creationId="{EF8BDDCA-71F3-72C3-A32B-B4A86F3FBFF6}"/>
          </ac:spMkLst>
        </pc:spChg>
        <pc:picChg chg="mod">
          <ac:chgData name="Will Freeman (student)" userId="S::w.freeman1@uni.brighton.ac.uk::2a303f88-3e45-45cd-93fc-b6ce22de021e" providerId="AD" clId="Web-{8BB9F3DC-3161-427E-B9B6-CDA523248152}" dt="2022-05-02T12:55:06.645" v="1039" actId="1076"/>
          <ac:picMkLst>
            <pc:docMk/>
            <pc:sldMk cId="41558561" sldId="266"/>
            <ac:picMk id="4" creationId="{899F4DB4-8BEB-C778-6AE5-45D405853A8D}"/>
          </ac:picMkLst>
        </pc:picChg>
      </pc:sldChg>
      <pc:sldChg chg="modSp">
        <pc:chgData name="Will Freeman (student)" userId="S::w.freeman1@uni.brighton.ac.uk::2a303f88-3e45-45cd-93fc-b6ce22de021e" providerId="AD" clId="Web-{8BB9F3DC-3161-427E-B9B6-CDA523248152}" dt="2022-05-02T13:24:30.691" v="1825" actId="20577"/>
        <pc:sldMkLst>
          <pc:docMk/>
          <pc:sldMk cId="3124250733" sldId="267"/>
        </pc:sldMkLst>
        <pc:spChg chg="mod">
          <ac:chgData name="Will Freeman (student)" userId="S::w.freeman1@uni.brighton.ac.uk::2a303f88-3e45-45cd-93fc-b6ce22de021e" providerId="AD" clId="Web-{8BB9F3DC-3161-427E-B9B6-CDA523248152}" dt="2022-05-02T13:24:30.691" v="1825" actId="20577"/>
          <ac:spMkLst>
            <pc:docMk/>
            <pc:sldMk cId="3124250733" sldId="267"/>
            <ac:spMk id="2" creationId="{BDC4D0E1-61F5-60E2-4AEC-7DF933DE75C9}"/>
          </ac:spMkLst>
        </pc:spChg>
      </pc:sldChg>
      <pc:sldChg chg="modSp">
        <pc:chgData name="Will Freeman (student)" userId="S::w.freeman1@uni.brighton.ac.uk::2a303f88-3e45-45cd-93fc-b6ce22de021e" providerId="AD" clId="Web-{8BB9F3DC-3161-427E-B9B6-CDA523248152}" dt="2022-05-02T13:25:11.051" v="1863" actId="20577"/>
        <pc:sldMkLst>
          <pc:docMk/>
          <pc:sldMk cId="1693401834" sldId="268"/>
        </pc:sldMkLst>
        <pc:spChg chg="mod">
          <ac:chgData name="Will Freeman (student)" userId="S::w.freeman1@uni.brighton.ac.uk::2a303f88-3e45-45cd-93fc-b6ce22de021e" providerId="AD" clId="Web-{8BB9F3DC-3161-427E-B9B6-CDA523248152}" dt="2022-05-02T13:25:11.051" v="1863" actId="20577"/>
          <ac:spMkLst>
            <pc:docMk/>
            <pc:sldMk cId="1693401834" sldId="268"/>
            <ac:spMk id="2" creationId="{6DF11142-8C86-B9DF-50AC-12E49376DD7A}"/>
          </ac:spMkLst>
        </pc:spChg>
      </pc:sldChg>
      <pc:sldChg chg="addSp delSp modSp new mod setBg">
        <pc:chgData name="Will Freeman (student)" userId="S::w.freeman1@uni.brighton.ac.uk::2a303f88-3e45-45cd-93fc-b6ce22de021e" providerId="AD" clId="Web-{8BB9F3DC-3161-427E-B9B6-CDA523248152}" dt="2022-05-02T12:30:47.048" v="681" actId="20577"/>
        <pc:sldMkLst>
          <pc:docMk/>
          <pc:sldMk cId="682166120" sldId="269"/>
        </pc:sldMkLst>
        <pc:spChg chg="mod">
          <ac:chgData name="Will Freeman (student)" userId="S::w.freeman1@uni.brighton.ac.uk::2a303f88-3e45-45cd-93fc-b6ce22de021e" providerId="AD" clId="Web-{8BB9F3DC-3161-427E-B9B6-CDA523248152}" dt="2022-05-02T12:24:14.491" v="531"/>
          <ac:spMkLst>
            <pc:docMk/>
            <pc:sldMk cId="682166120" sldId="269"/>
            <ac:spMk id="2" creationId="{2C1DD194-4859-6AF6-65C8-9CACC0A3D43A}"/>
          </ac:spMkLst>
        </pc:spChg>
        <pc:spChg chg="del">
          <ac:chgData name="Will Freeman (student)" userId="S::w.freeman1@uni.brighton.ac.uk::2a303f88-3e45-45cd-93fc-b6ce22de021e" providerId="AD" clId="Web-{8BB9F3DC-3161-427E-B9B6-CDA523248152}" dt="2022-05-02T11:59:50.716" v="49"/>
          <ac:spMkLst>
            <pc:docMk/>
            <pc:sldMk cId="682166120" sldId="269"/>
            <ac:spMk id="3" creationId="{52AD688F-6C09-B645-CB53-621CA328E717}"/>
          </ac:spMkLst>
        </pc:spChg>
        <pc:spChg chg="add mod">
          <ac:chgData name="Will Freeman (student)" userId="S::w.freeman1@uni.brighton.ac.uk::2a303f88-3e45-45cd-93fc-b6ce22de021e" providerId="AD" clId="Web-{8BB9F3DC-3161-427E-B9B6-CDA523248152}" dt="2022-05-02T12:30:47.048" v="681" actId="20577"/>
          <ac:spMkLst>
            <pc:docMk/>
            <pc:sldMk cId="682166120" sldId="269"/>
            <ac:spMk id="6" creationId="{D9DC6736-2BE4-E31D-173E-4636811B24D6}"/>
          </ac:spMkLst>
        </pc:spChg>
        <pc:spChg chg="add mod">
          <ac:chgData name="Will Freeman (student)" userId="S::w.freeman1@uni.brighton.ac.uk::2a303f88-3e45-45cd-93fc-b6ce22de021e" providerId="AD" clId="Web-{8BB9F3DC-3161-427E-B9B6-CDA523248152}" dt="2022-05-02T12:25:41.072" v="567" actId="1076"/>
          <ac:spMkLst>
            <pc:docMk/>
            <pc:sldMk cId="682166120" sldId="269"/>
            <ac:spMk id="7" creationId="{0B70AD3B-4AE0-16B6-2E64-808C46F47494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2:24:14.491" v="531"/>
          <ac:spMkLst>
            <pc:docMk/>
            <pc:sldMk cId="682166120" sldId="269"/>
            <ac:spMk id="11" creationId="{36324DAD-3C03-4590-BDB0-ACCE29E8062B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2:24:14.491" v="531"/>
          <ac:spMkLst>
            <pc:docMk/>
            <pc:sldMk cId="682166120" sldId="269"/>
            <ac:spMk id="13" creationId="{64D0ABBA-7770-4A8E-A402-3336AD7E7935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2:24:14.491" v="531"/>
          <ac:spMkLst>
            <pc:docMk/>
            <pc:sldMk cId="682166120" sldId="269"/>
            <ac:spMk id="15" creationId="{A6ACAFF7-48DF-441D-AF2E-21BC7596E863}"/>
          </ac:spMkLst>
        </pc:spChg>
        <pc:picChg chg="add mod ord">
          <ac:chgData name="Will Freeman (student)" userId="S::w.freeman1@uni.brighton.ac.uk::2a303f88-3e45-45cd-93fc-b6ce22de021e" providerId="AD" clId="Web-{8BB9F3DC-3161-427E-B9B6-CDA523248152}" dt="2022-05-02T12:24:14.491" v="531"/>
          <ac:picMkLst>
            <pc:docMk/>
            <pc:sldMk cId="682166120" sldId="269"/>
            <ac:picMk id="4" creationId="{79405BC4-4DAF-C523-5CB1-0000354F48B2}"/>
          </ac:picMkLst>
        </pc:picChg>
        <pc:picChg chg="add mod ord">
          <ac:chgData name="Will Freeman (student)" userId="S::w.freeman1@uni.brighton.ac.uk::2a303f88-3e45-45cd-93fc-b6ce22de021e" providerId="AD" clId="Web-{8BB9F3DC-3161-427E-B9B6-CDA523248152}" dt="2022-05-02T12:24:14.491" v="531"/>
          <ac:picMkLst>
            <pc:docMk/>
            <pc:sldMk cId="682166120" sldId="269"/>
            <ac:picMk id="5" creationId="{E5523186-C540-6A3A-B726-79096EBB2081}"/>
          </ac:picMkLst>
        </pc:picChg>
      </pc:sldChg>
      <pc:sldChg chg="modSp">
        <pc:chgData name="Will Freeman (student)" userId="S::w.freeman1@uni.brighton.ac.uk::2a303f88-3e45-45cd-93fc-b6ce22de021e" providerId="AD" clId="Web-{8BB9F3DC-3161-427E-B9B6-CDA523248152}" dt="2022-05-02T13:06:47.087" v="1184" actId="20577"/>
        <pc:sldMkLst>
          <pc:docMk/>
          <pc:sldMk cId="2288216420" sldId="271"/>
        </pc:sldMkLst>
        <pc:spChg chg="mod">
          <ac:chgData name="Will Freeman (student)" userId="S::w.freeman1@uni.brighton.ac.uk::2a303f88-3e45-45cd-93fc-b6ce22de021e" providerId="AD" clId="Web-{8BB9F3DC-3161-427E-B9B6-CDA523248152}" dt="2022-05-02T13:06:47.087" v="1184" actId="20577"/>
          <ac:spMkLst>
            <pc:docMk/>
            <pc:sldMk cId="2288216420" sldId="271"/>
            <ac:spMk id="2" creationId="{3E70CF3E-8CE4-A49B-43C5-7FB40391BA9B}"/>
          </ac:spMkLst>
        </pc:spChg>
      </pc:sldChg>
      <pc:sldChg chg="modSp">
        <pc:chgData name="Will Freeman (student)" userId="S::w.freeman1@uni.brighton.ac.uk::2a303f88-3e45-45cd-93fc-b6ce22de021e" providerId="AD" clId="Web-{8BB9F3DC-3161-427E-B9B6-CDA523248152}" dt="2022-05-02T13:15:36.725" v="1557" actId="20577"/>
        <pc:sldMkLst>
          <pc:docMk/>
          <pc:sldMk cId="3727922116" sldId="273"/>
        </pc:sldMkLst>
        <pc:spChg chg="mod">
          <ac:chgData name="Will Freeman (student)" userId="S::w.freeman1@uni.brighton.ac.uk::2a303f88-3e45-45cd-93fc-b6ce22de021e" providerId="AD" clId="Web-{8BB9F3DC-3161-427E-B9B6-CDA523248152}" dt="2022-05-02T13:15:36.725" v="1557" actId="20577"/>
          <ac:spMkLst>
            <pc:docMk/>
            <pc:sldMk cId="3727922116" sldId="273"/>
            <ac:spMk id="2" creationId="{269831E4-467A-F06C-949E-F6112EB87FAF}"/>
          </ac:spMkLst>
        </pc:spChg>
      </pc:sldChg>
      <pc:sldChg chg="ord">
        <pc:chgData name="Will Freeman (student)" userId="S::w.freeman1@uni.brighton.ac.uk::2a303f88-3e45-45cd-93fc-b6ce22de021e" providerId="AD" clId="Web-{8BB9F3DC-3161-427E-B9B6-CDA523248152}" dt="2022-05-02T13:07:09.197" v="1185"/>
        <pc:sldMkLst>
          <pc:docMk/>
          <pc:sldMk cId="3272861110" sldId="276"/>
        </pc:sldMkLst>
      </pc:sldChg>
      <pc:sldChg chg="modSp">
        <pc:chgData name="Will Freeman (student)" userId="S::w.freeman1@uni.brighton.ac.uk::2a303f88-3e45-45cd-93fc-b6ce22de021e" providerId="AD" clId="Web-{8BB9F3DC-3161-427E-B9B6-CDA523248152}" dt="2022-05-02T13:10:35.390" v="1396" actId="20577"/>
        <pc:sldMkLst>
          <pc:docMk/>
          <pc:sldMk cId="351309038" sldId="277"/>
        </pc:sldMkLst>
        <pc:spChg chg="mod">
          <ac:chgData name="Will Freeman (student)" userId="S::w.freeman1@uni.brighton.ac.uk::2a303f88-3e45-45cd-93fc-b6ce22de021e" providerId="AD" clId="Web-{8BB9F3DC-3161-427E-B9B6-CDA523248152}" dt="2022-05-02T13:10:35.390" v="1396" actId="20577"/>
          <ac:spMkLst>
            <pc:docMk/>
            <pc:sldMk cId="351309038" sldId="277"/>
            <ac:spMk id="3" creationId="{9DF5130E-F0A1-3F2D-9CBD-2C66F09DB162}"/>
          </ac:spMkLst>
        </pc:spChg>
      </pc:sldChg>
      <pc:sldChg chg="addSp modSp mod setBg">
        <pc:chgData name="Will Freeman (student)" userId="S::w.freeman1@uni.brighton.ac.uk::2a303f88-3e45-45cd-93fc-b6ce22de021e" providerId="AD" clId="Web-{8BB9F3DC-3161-427E-B9B6-CDA523248152}" dt="2022-05-02T12:51:29.827" v="959" actId="20577"/>
        <pc:sldMkLst>
          <pc:docMk/>
          <pc:sldMk cId="3254707595" sldId="279"/>
        </pc:sldMkLst>
        <pc:spChg chg="mod ord">
          <ac:chgData name="Will Freeman (student)" userId="S::w.freeman1@uni.brighton.ac.uk::2a303f88-3e45-45cd-93fc-b6ce22de021e" providerId="AD" clId="Web-{8BB9F3DC-3161-427E-B9B6-CDA523248152}" dt="2022-05-02T12:51:10.748" v="956"/>
          <ac:spMkLst>
            <pc:docMk/>
            <pc:sldMk cId="3254707595" sldId="279"/>
            <ac:spMk id="2" creationId="{C0805F9B-0D2F-93E4-E725-2D37D4772301}"/>
          </ac:spMkLst>
        </pc:spChg>
        <pc:spChg chg="mod">
          <ac:chgData name="Will Freeman (student)" userId="S::w.freeman1@uni.brighton.ac.uk::2a303f88-3e45-45cd-93fc-b6ce22de021e" providerId="AD" clId="Web-{8BB9F3DC-3161-427E-B9B6-CDA523248152}" dt="2022-05-02T12:51:29.827" v="959" actId="20577"/>
          <ac:spMkLst>
            <pc:docMk/>
            <pc:sldMk cId="3254707595" sldId="279"/>
            <ac:spMk id="3" creationId="{8C7F5C13-8478-344C-3224-2837A43EEEB3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2:51:10.748" v="956"/>
          <ac:spMkLst>
            <pc:docMk/>
            <pc:sldMk cId="3254707595" sldId="279"/>
            <ac:spMk id="8" creationId="{5DB23C2B-2054-4D8B-9E98-9190F8E05EAD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2:51:10.748" v="956"/>
          <ac:spMkLst>
            <pc:docMk/>
            <pc:sldMk cId="3254707595" sldId="279"/>
            <ac:spMk id="10" creationId="{665C2FCD-09A4-4B4B-AA73-F330DFE91799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2:51:10.748" v="956"/>
          <ac:spMkLst>
            <pc:docMk/>
            <pc:sldMk cId="3254707595" sldId="279"/>
            <ac:spMk id="12" creationId="{8797B5BC-9873-45F9-97D6-298FB5AF08FF}"/>
          </ac:spMkLst>
        </pc:spChg>
      </pc:sldChg>
      <pc:sldChg chg="modSp new">
        <pc:chgData name="Will Freeman (student)" userId="S::w.freeman1@uni.brighton.ac.uk::2a303f88-3e45-45cd-93fc-b6ce22de021e" providerId="AD" clId="Web-{8BB9F3DC-3161-427E-B9B6-CDA523248152}" dt="2022-05-02T13:15:24.146" v="1552" actId="20577"/>
        <pc:sldMkLst>
          <pc:docMk/>
          <pc:sldMk cId="2294051770" sldId="281"/>
        </pc:sldMkLst>
        <pc:spChg chg="mod">
          <ac:chgData name="Will Freeman (student)" userId="S::w.freeman1@uni.brighton.ac.uk::2a303f88-3e45-45cd-93fc-b6ce22de021e" providerId="AD" clId="Web-{8BB9F3DC-3161-427E-B9B6-CDA523248152}" dt="2022-05-02T13:14:59.349" v="1520" actId="20577"/>
          <ac:spMkLst>
            <pc:docMk/>
            <pc:sldMk cId="2294051770" sldId="281"/>
            <ac:spMk id="2" creationId="{C06DA4A4-6B70-005F-58CA-5E725BA6325A}"/>
          </ac:spMkLst>
        </pc:spChg>
        <pc:spChg chg="mod">
          <ac:chgData name="Will Freeman (student)" userId="S::w.freeman1@uni.brighton.ac.uk::2a303f88-3e45-45cd-93fc-b6ce22de021e" providerId="AD" clId="Web-{8BB9F3DC-3161-427E-B9B6-CDA523248152}" dt="2022-05-02T13:15:24.146" v="1552" actId="20577"/>
          <ac:spMkLst>
            <pc:docMk/>
            <pc:sldMk cId="2294051770" sldId="281"/>
            <ac:spMk id="3" creationId="{9BE16B83-419D-1EDE-952F-9BE343D6377B}"/>
          </ac:spMkLst>
        </pc:spChg>
      </pc:sldChg>
      <pc:sldChg chg="addSp modSp new mod setBg">
        <pc:chgData name="Will Freeman (student)" userId="S::w.freeman1@uni.brighton.ac.uk::2a303f88-3e45-45cd-93fc-b6ce22de021e" providerId="AD" clId="Web-{8BB9F3DC-3161-427E-B9B6-CDA523248152}" dt="2022-05-02T13:26:57.866" v="1868" actId="20577"/>
        <pc:sldMkLst>
          <pc:docMk/>
          <pc:sldMk cId="3534423188" sldId="283"/>
        </pc:sldMkLst>
        <pc:spChg chg="mod">
          <ac:chgData name="Will Freeman (student)" userId="S::w.freeman1@uni.brighton.ac.uk::2a303f88-3e45-45cd-93fc-b6ce22de021e" providerId="AD" clId="Web-{8BB9F3DC-3161-427E-B9B6-CDA523248152}" dt="2022-05-02T13:19:25.527" v="1651" actId="1076"/>
          <ac:spMkLst>
            <pc:docMk/>
            <pc:sldMk cId="3534423188" sldId="283"/>
            <ac:spMk id="2" creationId="{EB368F1B-062F-E695-DDAE-2C428F44A11E}"/>
          </ac:spMkLst>
        </pc:spChg>
        <pc:spChg chg="mod ord">
          <ac:chgData name="Will Freeman (student)" userId="S::w.freeman1@uni.brighton.ac.uk::2a303f88-3e45-45cd-93fc-b6ce22de021e" providerId="AD" clId="Web-{8BB9F3DC-3161-427E-B9B6-CDA523248152}" dt="2022-05-02T13:26:57.866" v="1868" actId="20577"/>
          <ac:spMkLst>
            <pc:docMk/>
            <pc:sldMk cId="3534423188" sldId="283"/>
            <ac:spMk id="3" creationId="{18DD93F5-1C77-D5C6-B874-5334BEA201CD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3:18:30.823" v="1616"/>
          <ac:spMkLst>
            <pc:docMk/>
            <pc:sldMk cId="3534423188" sldId="283"/>
            <ac:spMk id="9" creationId="{EE9F5D7F-1BBC-4096-ADA7-AA9C9E4D2868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3:18:30.823" v="1616"/>
          <ac:spMkLst>
            <pc:docMk/>
            <pc:sldMk cId="3534423188" sldId="283"/>
            <ac:spMk id="11" creationId="{06D370DD-716B-4528-B475-331F84CEA5A1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3:18:30.823" v="1616"/>
          <ac:spMkLst>
            <pc:docMk/>
            <pc:sldMk cId="3534423188" sldId="283"/>
            <ac:spMk id="13" creationId="{E79D076F-656A-4CD9-83AD-AF8F4B28CA49}"/>
          </ac:spMkLst>
        </pc:spChg>
        <pc:picChg chg="add mod">
          <ac:chgData name="Will Freeman (student)" userId="S::w.freeman1@uni.brighton.ac.uk::2a303f88-3e45-45cd-93fc-b6ce22de021e" providerId="AD" clId="Web-{8BB9F3DC-3161-427E-B9B6-CDA523248152}" dt="2022-05-02T13:18:30.823" v="1616"/>
          <ac:picMkLst>
            <pc:docMk/>
            <pc:sldMk cId="3534423188" sldId="283"/>
            <ac:picMk id="4" creationId="{B0E73AE7-F65D-3538-14AF-96F6E3DEC31A}"/>
          </ac:picMkLst>
        </pc:picChg>
      </pc:sldChg>
      <pc:sldChg chg="modSp new">
        <pc:chgData name="Will Freeman (student)" userId="S::w.freeman1@uni.brighton.ac.uk::2a303f88-3e45-45cd-93fc-b6ce22de021e" providerId="AD" clId="Web-{8BB9F3DC-3161-427E-B9B6-CDA523248152}" dt="2022-05-02T13:21:08.280" v="1727" actId="20577"/>
        <pc:sldMkLst>
          <pc:docMk/>
          <pc:sldMk cId="361657929" sldId="284"/>
        </pc:sldMkLst>
        <pc:spChg chg="mod">
          <ac:chgData name="Will Freeman (student)" userId="S::w.freeman1@uni.brighton.ac.uk::2a303f88-3e45-45cd-93fc-b6ce22de021e" providerId="AD" clId="Web-{8BB9F3DC-3161-427E-B9B6-CDA523248152}" dt="2022-05-02T13:20:49.092" v="1676" actId="20577"/>
          <ac:spMkLst>
            <pc:docMk/>
            <pc:sldMk cId="361657929" sldId="284"/>
            <ac:spMk id="2" creationId="{BAB8DE1F-9284-70C2-554F-3E5B23DA2312}"/>
          </ac:spMkLst>
        </pc:spChg>
        <pc:spChg chg="mod">
          <ac:chgData name="Will Freeman (student)" userId="S::w.freeman1@uni.brighton.ac.uk::2a303f88-3e45-45cd-93fc-b6ce22de021e" providerId="AD" clId="Web-{8BB9F3DC-3161-427E-B9B6-CDA523248152}" dt="2022-05-02T13:21:08.280" v="1727" actId="20577"/>
          <ac:spMkLst>
            <pc:docMk/>
            <pc:sldMk cId="361657929" sldId="284"/>
            <ac:spMk id="3" creationId="{3B8B4C82-60D6-6439-2723-8713CE6B5509}"/>
          </ac:spMkLst>
        </pc:spChg>
      </pc:sldChg>
      <pc:sldChg chg="addSp modSp new mod setBg">
        <pc:chgData name="Will Freeman (student)" userId="S::w.freeman1@uni.brighton.ac.uk::2a303f88-3e45-45cd-93fc-b6ce22de021e" providerId="AD" clId="Web-{8BB9F3DC-3161-427E-B9B6-CDA523248152}" dt="2022-05-02T13:22:01.859" v="1804"/>
        <pc:sldMkLst>
          <pc:docMk/>
          <pc:sldMk cId="2609317540" sldId="285"/>
        </pc:sldMkLst>
        <pc:spChg chg="mod">
          <ac:chgData name="Will Freeman (student)" userId="S::w.freeman1@uni.brighton.ac.uk::2a303f88-3e45-45cd-93fc-b6ce22de021e" providerId="AD" clId="Web-{8BB9F3DC-3161-427E-B9B6-CDA523248152}" dt="2022-05-02T13:22:01.859" v="1804"/>
          <ac:spMkLst>
            <pc:docMk/>
            <pc:sldMk cId="2609317540" sldId="285"/>
            <ac:spMk id="2" creationId="{EF09EB0A-76DF-8EF7-5B6C-4A15DE40569F}"/>
          </ac:spMkLst>
        </pc:spChg>
        <pc:spChg chg="mod">
          <ac:chgData name="Will Freeman (student)" userId="S::w.freeman1@uni.brighton.ac.uk::2a303f88-3e45-45cd-93fc-b6ce22de021e" providerId="AD" clId="Web-{8BB9F3DC-3161-427E-B9B6-CDA523248152}" dt="2022-05-02T13:22:01.859" v="1804"/>
          <ac:spMkLst>
            <pc:docMk/>
            <pc:sldMk cId="2609317540" sldId="285"/>
            <ac:spMk id="3" creationId="{BE7DB4BD-9093-0DD0-68E1-02F4C82310D4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3:22:01.859" v="1804"/>
          <ac:spMkLst>
            <pc:docMk/>
            <pc:sldMk cId="2609317540" sldId="285"/>
            <ac:spMk id="8" creationId="{5DB23C2B-2054-4D8B-9E98-9190F8E05EAD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3:22:01.859" v="1804"/>
          <ac:spMkLst>
            <pc:docMk/>
            <pc:sldMk cId="2609317540" sldId="285"/>
            <ac:spMk id="10" creationId="{8797B5BC-9873-45F9-97D6-298FB5AF08FF}"/>
          </ac:spMkLst>
        </pc:spChg>
        <pc:spChg chg="add">
          <ac:chgData name="Will Freeman (student)" userId="S::w.freeman1@uni.brighton.ac.uk::2a303f88-3e45-45cd-93fc-b6ce22de021e" providerId="AD" clId="Web-{8BB9F3DC-3161-427E-B9B6-CDA523248152}" dt="2022-05-02T13:22:01.859" v="1804"/>
          <ac:spMkLst>
            <pc:docMk/>
            <pc:sldMk cId="2609317540" sldId="285"/>
            <ac:spMk id="12" creationId="{665C2FCD-09A4-4B4B-AA73-F330DFE91799}"/>
          </ac:spMkLst>
        </pc:spChg>
      </pc:sldChg>
    </pc:docChg>
  </pc:docChgLst>
  <pc:docChgLst>
    <pc:chgData name="Scott Griffin (student)" userId="S::s.griffin4@uni.brighton.ac.uk::9e5d71a9-1510-45a5-bd9f-aff4de05ae12" providerId="AD" clId="Web-{69BF7935-A174-4AD9-867A-B4261BD29224}"/>
    <pc:docChg chg="addSld delSld modSld">
      <pc:chgData name="Scott Griffin (student)" userId="S::s.griffin4@uni.brighton.ac.uk::9e5d71a9-1510-45a5-bd9f-aff4de05ae12" providerId="AD" clId="Web-{69BF7935-A174-4AD9-867A-B4261BD29224}" dt="2022-05-02T12:34:18.793" v="10" actId="20577"/>
      <pc:docMkLst>
        <pc:docMk/>
      </pc:docMkLst>
      <pc:sldChg chg="del">
        <pc:chgData name="Scott Griffin (student)" userId="S::s.griffin4@uni.brighton.ac.uk::9e5d71a9-1510-45a5-bd9f-aff4de05ae12" providerId="AD" clId="Web-{69BF7935-A174-4AD9-867A-B4261BD29224}" dt="2022-05-02T12:34:04.449" v="3"/>
        <pc:sldMkLst>
          <pc:docMk/>
          <pc:sldMk cId="4032211400" sldId="274"/>
        </pc:sldMkLst>
      </pc:sldChg>
      <pc:sldChg chg="modSp">
        <pc:chgData name="Scott Griffin (student)" userId="S::s.griffin4@uni.brighton.ac.uk::9e5d71a9-1510-45a5-bd9f-aff4de05ae12" providerId="AD" clId="Web-{69BF7935-A174-4AD9-867A-B4261BD29224}" dt="2022-05-02T12:33:47.386" v="2" actId="20577"/>
        <pc:sldMkLst>
          <pc:docMk/>
          <pc:sldMk cId="3738866859" sldId="275"/>
        </pc:sldMkLst>
        <pc:spChg chg="mod">
          <ac:chgData name="Scott Griffin (student)" userId="S::s.griffin4@uni.brighton.ac.uk::9e5d71a9-1510-45a5-bd9f-aff4de05ae12" providerId="AD" clId="Web-{69BF7935-A174-4AD9-867A-B4261BD29224}" dt="2022-05-02T12:33:47.386" v="2" actId="20577"/>
          <ac:spMkLst>
            <pc:docMk/>
            <pc:sldMk cId="3738866859" sldId="275"/>
            <ac:spMk id="5" creationId="{D33BB457-23C4-AC01-2589-CEF58E708A3F}"/>
          </ac:spMkLst>
        </pc:spChg>
      </pc:sldChg>
      <pc:sldChg chg="modSp new">
        <pc:chgData name="Scott Griffin (student)" userId="S::s.griffin4@uni.brighton.ac.uk::9e5d71a9-1510-45a5-bd9f-aff4de05ae12" providerId="AD" clId="Web-{69BF7935-A174-4AD9-867A-B4261BD29224}" dt="2022-05-02T12:34:18.793" v="10" actId="20577"/>
        <pc:sldMkLst>
          <pc:docMk/>
          <pc:sldMk cId="202990122" sldId="278"/>
        </pc:sldMkLst>
        <pc:spChg chg="mod">
          <ac:chgData name="Scott Griffin (student)" userId="S::s.griffin4@uni.brighton.ac.uk::9e5d71a9-1510-45a5-bd9f-aff4de05ae12" providerId="AD" clId="Web-{69BF7935-A174-4AD9-867A-B4261BD29224}" dt="2022-05-02T12:34:18.793" v="10" actId="20577"/>
          <ac:spMkLst>
            <pc:docMk/>
            <pc:sldMk cId="202990122" sldId="278"/>
            <ac:spMk id="2" creationId="{0D86551D-D2E5-50D6-6C7E-4D77092F559F}"/>
          </ac:spMkLst>
        </pc:spChg>
      </pc:sldChg>
    </pc:docChg>
  </pc:docChgLst>
  <pc:docChgLst>
    <pc:chgData name="Ajin Antony (student)" userId="S::a.antony1@uni.brighton.ac.uk::98edaf21-ea4a-40b5-9102-d86e466172f9" providerId="AD" clId="Web-{E828B0DB-1EED-4F60-99B7-374213BB3020}"/>
    <pc:docChg chg="modSld">
      <pc:chgData name="Ajin Antony (student)" userId="S::a.antony1@uni.brighton.ac.uk::98edaf21-ea4a-40b5-9102-d86e466172f9" providerId="AD" clId="Web-{E828B0DB-1EED-4F60-99B7-374213BB3020}" dt="2022-05-10T15:04:56.960" v="599"/>
      <pc:docMkLst>
        <pc:docMk/>
      </pc:docMkLst>
      <pc:sldChg chg="modSp">
        <pc:chgData name="Ajin Antony (student)" userId="S::a.antony1@uni.brighton.ac.uk::98edaf21-ea4a-40b5-9102-d86e466172f9" providerId="AD" clId="Web-{E828B0DB-1EED-4F60-99B7-374213BB3020}" dt="2022-05-10T14:25:39.517" v="1" actId="1076"/>
        <pc:sldMkLst>
          <pc:docMk/>
          <pc:sldMk cId="3272861110" sldId="276"/>
        </pc:sldMkLst>
        <pc:picChg chg="mod">
          <ac:chgData name="Ajin Antony (student)" userId="S::a.antony1@uni.brighton.ac.uk::98edaf21-ea4a-40b5-9102-d86e466172f9" providerId="AD" clId="Web-{E828B0DB-1EED-4F60-99B7-374213BB3020}" dt="2022-05-10T14:25:39.517" v="1" actId="1076"/>
          <ac:picMkLst>
            <pc:docMk/>
            <pc:sldMk cId="3272861110" sldId="276"/>
            <ac:picMk id="7" creationId="{3EC94167-0D63-5840-90F7-906522D48517}"/>
          </ac:picMkLst>
        </pc:picChg>
      </pc:sldChg>
      <pc:sldChg chg="addSp delSp modSp">
        <pc:chgData name="Ajin Antony (student)" userId="S::a.antony1@uni.brighton.ac.uk::98edaf21-ea4a-40b5-9102-d86e466172f9" providerId="AD" clId="Web-{E828B0DB-1EED-4F60-99B7-374213BB3020}" dt="2022-05-10T15:04:56.960" v="599"/>
        <pc:sldMkLst>
          <pc:docMk/>
          <pc:sldMk cId="1095250587" sldId="288"/>
        </pc:sldMkLst>
        <pc:spChg chg="add del mod">
          <ac:chgData name="Ajin Antony (student)" userId="S::a.antony1@uni.brighton.ac.uk::98edaf21-ea4a-40b5-9102-d86e466172f9" providerId="AD" clId="Web-{E828B0DB-1EED-4F60-99B7-374213BB3020}" dt="2022-05-10T14:38:53.551" v="7"/>
          <ac:spMkLst>
            <pc:docMk/>
            <pc:sldMk cId="1095250587" sldId="288"/>
            <ac:spMk id="3" creationId="{E832F477-28CE-C52F-2B9C-FBEE1D724266}"/>
          </ac:spMkLst>
        </pc:spChg>
        <pc:graphicFrameChg chg="mod modGraphic">
          <ac:chgData name="Ajin Antony (student)" userId="S::a.antony1@uni.brighton.ac.uk::98edaf21-ea4a-40b5-9102-d86e466172f9" providerId="AD" clId="Web-{E828B0DB-1EED-4F60-99B7-374213BB3020}" dt="2022-05-10T15:04:56.960" v="599"/>
          <ac:graphicFrameMkLst>
            <pc:docMk/>
            <pc:sldMk cId="1095250587" sldId="288"/>
            <ac:graphicFrameMk id="5" creationId="{6B422620-7E4C-FB5D-3CE6-C442AB504838}"/>
          </ac:graphicFrameMkLst>
        </pc:graphicFrameChg>
      </pc:sldChg>
      <pc:sldChg chg="modSp">
        <pc:chgData name="Ajin Antony (student)" userId="S::a.antony1@uni.brighton.ac.uk::98edaf21-ea4a-40b5-9102-d86e466172f9" providerId="AD" clId="Web-{E828B0DB-1EED-4F60-99B7-374213BB3020}" dt="2022-05-10T14:11:16.323" v="0" actId="1076"/>
        <pc:sldMkLst>
          <pc:docMk/>
          <pc:sldMk cId="1063620332" sldId="296"/>
        </pc:sldMkLst>
        <pc:picChg chg="mod">
          <ac:chgData name="Ajin Antony (student)" userId="S::a.antony1@uni.brighton.ac.uk::98edaf21-ea4a-40b5-9102-d86e466172f9" providerId="AD" clId="Web-{E828B0DB-1EED-4F60-99B7-374213BB3020}" dt="2022-05-10T14:11:16.323" v="0" actId="1076"/>
          <ac:picMkLst>
            <pc:docMk/>
            <pc:sldMk cId="1063620332" sldId="296"/>
            <ac:picMk id="4" creationId="{99A0E1B8-2F8D-BF8F-F72C-2DB3D6BA3C33}"/>
          </ac:picMkLst>
        </pc:picChg>
      </pc:sldChg>
    </pc:docChg>
  </pc:docChgLst>
  <pc:docChgLst>
    <pc:chgData name="Mohamed Inshaf Mohamed Ibrahim (student)" userId="S::m.mohamedibrahim1@uni.brighton.ac.uk::6397cb75-8d92-498c-b710-0afc35db0fac" providerId="AD" clId="Web-{C4994D89-7A4C-4C7A-963A-7B319E0E5A0A}"/>
    <pc:docChg chg="modSld">
      <pc:chgData name="Mohamed Inshaf Mohamed Ibrahim (student)" userId="S::m.mohamedibrahim1@uni.brighton.ac.uk::6397cb75-8d92-498c-b710-0afc35db0fac" providerId="AD" clId="Web-{C4994D89-7A4C-4C7A-963A-7B319E0E5A0A}" dt="2022-05-06T13:41:28.780" v="31" actId="20577"/>
      <pc:docMkLst>
        <pc:docMk/>
      </pc:docMkLst>
      <pc:sldChg chg="modSp">
        <pc:chgData name="Mohamed Inshaf Mohamed Ibrahim (student)" userId="S::m.mohamedibrahim1@uni.brighton.ac.uk::6397cb75-8d92-498c-b710-0afc35db0fac" providerId="AD" clId="Web-{C4994D89-7A4C-4C7A-963A-7B319E0E5A0A}" dt="2022-05-06T13:41:28.780" v="31" actId="20577"/>
        <pc:sldMkLst>
          <pc:docMk/>
          <pc:sldMk cId="109857222" sldId="256"/>
        </pc:sldMkLst>
        <pc:spChg chg="mod">
          <ac:chgData name="Mohamed Inshaf Mohamed Ibrahim (student)" userId="S::m.mohamedibrahim1@uni.brighton.ac.uk::6397cb75-8d92-498c-b710-0afc35db0fac" providerId="AD" clId="Web-{C4994D89-7A4C-4C7A-963A-7B319E0E5A0A}" dt="2022-05-06T13:41:28.780" v="31" actId="20577"/>
          <ac:spMkLst>
            <pc:docMk/>
            <pc:sldMk cId="109857222" sldId="256"/>
            <ac:spMk id="4" creationId="{041DDCBF-254A-E542-6182-DBC3C233FCE3}"/>
          </ac:spMkLst>
        </pc:spChg>
      </pc:sldChg>
    </pc:docChg>
  </pc:docChgLst>
  <pc:docChgLst>
    <pc:chgData name="Will Freeman (student)" userId="S::w.freeman1@uni.brighton.ac.uk::2a303f88-3e45-45cd-93fc-b6ce22de021e" providerId="AD" clId="Web-{93556A76-E867-4CAA-B812-79F0A4CFF1C9}"/>
    <pc:docChg chg="addSld modSld">
      <pc:chgData name="Will Freeman (student)" userId="S::w.freeman1@uni.brighton.ac.uk::2a303f88-3e45-45cd-93fc-b6ce22de021e" providerId="AD" clId="Web-{93556A76-E867-4CAA-B812-79F0A4CFF1C9}" dt="2022-05-06T15:28:23.054" v="413" actId="1076"/>
      <pc:docMkLst>
        <pc:docMk/>
      </pc:docMkLst>
      <pc:sldChg chg="addSp delSp modSp mod setBg">
        <pc:chgData name="Will Freeman (student)" userId="S::w.freeman1@uni.brighton.ac.uk::2a303f88-3e45-45cd-93fc-b6ce22de021e" providerId="AD" clId="Web-{93556A76-E867-4CAA-B812-79F0A4CFF1C9}" dt="2022-05-06T15:26:14.093" v="398" actId="20577"/>
        <pc:sldMkLst>
          <pc:docMk/>
          <pc:sldMk cId="3141798609" sldId="259"/>
        </pc:sldMkLst>
        <pc:spChg chg="mod">
          <ac:chgData name="Will Freeman (student)" userId="S::w.freeman1@uni.brighton.ac.uk::2a303f88-3e45-45cd-93fc-b6ce22de021e" providerId="AD" clId="Web-{93556A76-E867-4CAA-B812-79F0A4CFF1C9}" dt="2022-05-06T15:13:19.140" v="111" actId="20577"/>
          <ac:spMkLst>
            <pc:docMk/>
            <pc:sldMk cId="3141798609" sldId="259"/>
            <ac:spMk id="2" creationId="{8FC15D59-99F1-D59B-90A4-03E45F8FD440}"/>
          </ac:spMkLst>
        </pc:spChg>
        <pc:spChg chg="del">
          <ac:chgData name="Will Freeman (student)" userId="S::w.freeman1@uni.brighton.ac.uk::2a303f88-3e45-45cd-93fc-b6ce22de021e" providerId="AD" clId="Web-{93556A76-E867-4CAA-B812-79F0A4CFF1C9}" dt="2022-05-06T14:57:46.772" v="1"/>
          <ac:spMkLst>
            <pc:docMk/>
            <pc:sldMk cId="3141798609" sldId="259"/>
            <ac:spMk id="5" creationId="{F6233B65-7184-DCBF-63C2-7831198B4DF8}"/>
          </ac:spMkLst>
        </pc:spChg>
        <pc:spChg chg="mod">
          <ac:chgData name="Will Freeman (student)" userId="S::w.freeman1@uni.brighton.ac.uk::2a303f88-3e45-45cd-93fc-b6ce22de021e" providerId="AD" clId="Web-{93556A76-E867-4CAA-B812-79F0A4CFF1C9}" dt="2022-05-06T15:26:14.093" v="398" actId="20577"/>
          <ac:spMkLst>
            <pc:docMk/>
            <pc:sldMk cId="3141798609" sldId="259"/>
            <ac:spMk id="9" creationId="{57A4744B-421F-4137-0432-6B223EAF03C6}"/>
          </ac:spMkLst>
        </pc:spChg>
        <pc:spChg chg="add">
          <ac:chgData name="Will Freeman (student)" userId="S::w.freeman1@uni.brighton.ac.uk::2a303f88-3e45-45cd-93fc-b6ce22de021e" providerId="AD" clId="Web-{93556A76-E867-4CAA-B812-79F0A4CFF1C9}" dt="2022-05-06T14:57:50.914" v="2"/>
          <ac:spMkLst>
            <pc:docMk/>
            <pc:sldMk cId="3141798609" sldId="259"/>
            <ac:spMk id="11" creationId="{DCCCDCCF-DDE7-4FF9-BA8E-DFD3AC93A6C7}"/>
          </ac:spMkLst>
        </pc:spChg>
        <pc:spChg chg="add">
          <ac:chgData name="Will Freeman (student)" userId="S::w.freeman1@uni.brighton.ac.uk::2a303f88-3e45-45cd-93fc-b6ce22de021e" providerId="AD" clId="Web-{93556A76-E867-4CAA-B812-79F0A4CFF1C9}" dt="2022-05-06T14:57:50.914" v="2"/>
          <ac:spMkLst>
            <pc:docMk/>
            <pc:sldMk cId="3141798609" sldId="259"/>
            <ac:spMk id="12" creationId="{C2352FE0-ACFA-479E-A574-CED1C035D3F5}"/>
          </ac:spMkLst>
        </pc:spChg>
        <pc:spChg chg="add">
          <ac:chgData name="Will Freeman (student)" userId="S::w.freeman1@uni.brighton.ac.uk::2a303f88-3e45-45cd-93fc-b6ce22de021e" providerId="AD" clId="Web-{93556A76-E867-4CAA-B812-79F0A4CFF1C9}" dt="2022-05-06T14:57:50.914" v="2"/>
          <ac:spMkLst>
            <pc:docMk/>
            <pc:sldMk cId="3141798609" sldId="259"/>
            <ac:spMk id="13" creationId="{401F5979-1992-492E-ABBD-62EBC1016CB4}"/>
          </ac:spMkLst>
        </pc:spChg>
        <pc:spChg chg="add">
          <ac:chgData name="Will Freeman (student)" userId="S::w.freeman1@uni.brighton.ac.uk::2a303f88-3e45-45cd-93fc-b6ce22de021e" providerId="AD" clId="Web-{93556A76-E867-4CAA-B812-79F0A4CFF1C9}" dt="2022-05-06T14:57:50.914" v="2"/>
          <ac:spMkLst>
            <pc:docMk/>
            <pc:sldMk cId="3141798609" sldId="259"/>
            <ac:spMk id="15" creationId="{377CB93F-A0E2-4BBE-B2FC-E93932C7ECEE}"/>
          </ac:spMkLst>
        </pc:spChg>
        <pc:picChg chg="add mod ord">
          <ac:chgData name="Will Freeman (student)" userId="S::w.freeman1@uni.brighton.ac.uk::2a303f88-3e45-45cd-93fc-b6ce22de021e" providerId="AD" clId="Web-{93556A76-E867-4CAA-B812-79F0A4CFF1C9}" dt="2022-05-06T14:57:50.914" v="2"/>
          <ac:picMkLst>
            <pc:docMk/>
            <pc:sldMk cId="3141798609" sldId="259"/>
            <ac:picMk id="3" creationId="{FE99A97C-604E-B078-DAE8-E4B583B5B326}"/>
          </ac:picMkLst>
        </pc:picChg>
      </pc:sldChg>
      <pc:sldChg chg="addSp delSp">
        <pc:chgData name="Will Freeman (student)" userId="S::w.freeman1@uni.brighton.ac.uk::2a303f88-3e45-45cd-93fc-b6ce22de021e" providerId="AD" clId="Web-{93556A76-E867-4CAA-B812-79F0A4CFF1C9}" dt="2022-05-06T15:28:09.787" v="410"/>
        <pc:sldMkLst>
          <pc:docMk/>
          <pc:sldMk cId="682166120" sldId="269"/>
        </pc:sldMkLst>
        <pc:spChg chg="add del">
          <ac:chgData name="Will Freeman (student)" userId="S::w.freeman1@uni.brighton.ac.uk::2a303f88-3e45-45cd-93fc-b6ce22de021e" providerId="AD" clId="Web-{93556A76-E867-4CAA-B812-79F0A4CFF1C9}" dt="2022-05-06T15:28:09.787" v="410"/>
          <ac:spMkLst>
            <pc:docMk/>
            <pc:sldMk cId="682166120" sldId="269"/>
            <ac:spMk id="7" creationId="{0B70AD3B-4AE0-16B6-2E64-808C46F47494}"/>
          </ac:spMkLst>
        </pc:spChg>
      </pc:sldChg>
      <pc:sldChg chg="addSp delSp modSp mod setClrOvrMap">
        <pc:chgData name="Will Freeman (student)" userId="S::w.freeman1@uni.brighton.ac.uk::2a303f88-3e45-45cd-93fc-b6ce22de021e" providerId="AD" clId="Web-{93556A76-E867-4CAA-B812-79F0A4CFF1C9}" dt="2022-05-06T15:28:23.054" v="413" actId="1076"/>
        <pc:sldMkLst>
          <pc:docMk/>
          <pc:sldMk cId="3129004222" sldId="290"/>
        </pc:sldMkLst>
        <pc:spChg chg="mod ord">
          <ac:chgData name="Will Freeman (student)" userId="S::w.freeman1@uni.brighton.ac.uk::2a303f88-3e45-45cd-93fc-b6ce22de021e" providerId="AD" clId="Web-{93556A76-E867-4CAA-B812-79F0A4CFF1C9}" dt="2022-05-06T15:27:38.285" v="408"/>
          <ac:spMkLst>
            <pc:docMk/>
            <pc:sldMk cId="3129004222" sldId="290"/>
            <ac:spMk id="2" creationId="{EC528FCD-7546-80DB-EB8A-A5F8D2F2C95F}"/>
          </ac:spMkLst>
        </pc:spChg>
        <pc:spChg chg="add mod">
          <ac:chgData name="Will Freeman (student)" userId="S::w.freeman1@uni.brighton.ac.uk::2a303f88-3e45-45cd-93fc-b6ce22de021e" providerId="AD" clId="Web-{93556A76-E867-4CAA-B812-79F0A4CFF1C9}" dt="2022-05-06T15:28:23.054" v="413" actId="1076"/>
          <ac:spMkLst>
            <pc:docMk/>
            <pc:sldMk cId="3129004222" sldId="290"/>
            <ac:spMk id="4" creationId="{32F62A7B-C2E8-020A-B89D-E260C398A37F}"/>
          </ac:spMkLst>
        </pc:spChg>
        <pc:spChg chg="mod ord">
          <ac:chgData name="Will Freeman (student)" userId="S::w.freeman1@uni.brighton.ac.uk::2a303f88-3e45-45cd-93fc-b6ce22de021e" providerId="AD" clId="Web-{93556A76-E867-4CAA-B812-79F0A4CFF1C9}" dt="2022-05-06T15:27:38.285" v="408"/>
          <ac:spMkLst>
            <pc:docMk/>
            <pc:sldMk cId="3129004222" sldId="290"/>
            <ac:spMk id="32" creationId="{B8BDB429-BD3C-337C-3D3D-C3A23C796BC7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7:38.285" v="408"/>
          <ac:spMkLst>
            <pc:docMk/>
            <pc:sldMk cId="3129004222" sldId="290"/>
            <ac:spMk id="38" creationId="{886D4068-D045-48B0-9A00-198F2FE4B57C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7:38.285" v="408"/>
          <ac:spMkLst>
            <pc:docMk/>
            <pc:sldMk cId="3129004222" sldId="290"/>
            <ac:spMk id="40" creationId="{12664C4B-AAE2-4AA0-8918-134E8086F37E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7:38.285" v="408"/>
          <ac:spMkLst>
            <pc:docMk/>
            <pc:sldMk cId="3129004222" sldId="290"/>
            <ac:spMk id="42" creationId="{616F9FD8-4CFE-4C77-8F29-5D801C57E2AB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6:41.329" v="404"/>
          <ac:spMkLst>
            <pc:docMk/>
            <pc:sldMk cId="3129004222" sldId="290"/>
            <ac:spMk id="47" creationId="{294BE718-56BA-4555-B880-8497742E6AA2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6:41.329" v="404"/>
          <ac:spMkLst>
            <pc:docMk/>
            <pc:sldMk cId="3129004222" sldId="290"/>
            <ac:spMk id="49" creationId="{2E71F825-A3B9-4015-A4BA-3B904C61B56C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7:38.285" v="408"/>
          <ac:spMkLst>
            <pc:docMk/>
            <pc:sldMk cId="3129004222" sldId="290"/>
            <ac:spMk id="51" creationId="{DADC4F84-175A-4AB1-916C-1E5796E1E0D3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7:36.035" v="407"/>
          <ac:spMkLst>
            <pc:docMk/>
            <pc:sldMk cId="3129004222" sldId="290"/>
            <ac:spMk id="56" creationId="{294BE718-56BA-4555-B880-8497742E6AA2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7:36.035" v="407"/>
          <ac:spMkLst>
            <pc:docMk/>
            <pc:sldMk cId="3129004222" sldId="290"/>
            <ac:spMk id="58" creationId="{2E71F825-A3B9-4015-A4BA-3B904C61B56C}"/>
          </ac:spMkLst>
        </pc:spChg>
        <pc:picChg chg="add mod ord">
          <ac:chgData name="Will Freeman (student)" userId="S::w.freeman1@uni.brighton.ac.uk::2a303f88-3e45-45cd-93fc-b6ce22de021e" providerId="AD" clId="Web-{93556A76-E867-4CAA-B812-79F0A4CFF1C9}" dt="2022-05-06T15:28:12.350" v="411" actId="1076"/>
          <ac:picMkLst>
            <pc:docMk/>
            <pc:sldMk cId="3129004222" sldId="290"/>
            <ac:picMk id="3" creationId="{F772BAA2-868E-4327-817E-099318F64701}"/>
          </ac:picMkLst>
        </pc:picChg>
        <pc:picChg chg="mod ord">
          <ac:chgData name="Will Freeman (student)" userId="S::w.freeman1@uni.brighton.ac.uk::2a303f88-3e45-45cd-93fc-b6ce22de021e" providerId="AD" clId="Web-{93556A76-E867-4CAA-B812-79F0A4CFF1C9}" dt="2022-05-06T15:27:38.285" v="408"/>
          <ac:picMkLst>
            <pc:docMk/>
            <pc:sldMk cId="3129004222" sldId="290"/>
            <ac:picMk id="34" creationId="{1F1D482C-3383-E193-0199-66E8B1BC6D12}"/>
          </ac:picMkLst>
        </pc:picChg>
      </pc:sldChg>
      <pc:sldChg chg="addSp delSp modSp new mod setBg">
        <pc:chgData name="Will Freeman (student)" userId="S::w.freeman1@uni.brighton.ac.uk::2a303f88-3e45-45cd-93fc-b6ce22de021e" providerId="AD" clId="Web-{93556A76-E867-4CAA-B812-79F0A4CFF1C9}" dt="2022-05-06T15:26:07.545" v="396" actId="1076"/>
        <pc:sldMkLst>
          <pc:docMk/>
          <pc:sldMk cId="1027445286" sldId="293"/>
        </pc:sldMkLst>
        <pc:spChg chg="mod">
          <ac:chgData name="Will Freeman (student)" userId="S::w.freeman1@uni.brighton.ac.uk::2a303f88-3e45-45cd-93fc-b6ce22de021e" providerId="AD" clId="Web-{93556A76-E867-4CAA-B812-79F0A4CFF1C9}" dt="2022-05-06T15:26:07.545" v="396" actId="1076"/>
          <ac:spMkLst>
            <pc:docMk/>
            <pc:sldMk cId="1027445286" sldId="293"/>
            <ac:spMk id="2" creationId="{1FB12A60-2145-F62E-8A3A-5A10F1EF2B55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6:02.514" v="395"/>
          <ac:spMkLst>
            <pc:docMk/>
            <pc:sldMk cId="1027445286" sldId="293"/>
            <ac:spMk id="3" creationId="{4A79D756-4BA3-104C-87FC-039A71D98618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6:02.514" v="395"/>
          <ac:spMkLst>
            <pc:docMk/>
            <pc:sldMk cId="1027445286" sldId="293"/>
            <ac:spMk id="9" creationId="{17115F77-2FAE-4CA7-9A7F-10D5F2C8F831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6:02.514" v="395"/>
          <ac:spMkLst>
            <pc:docMk/>
            <pc:sldMk cId="1027445286" sldId="293"/>
            <ac:spMk id="11" creationId="{5CD4C046-A04C-46CC-AFA3-6B0621F628C8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6:02.514" v="395"/>
          <ac:spMkLst>
            <pc:docMk/>
            <pc:sldMk cId="1027445286" sldId="293"/>
            <ac:spMk id="13" creationId="{25D5C296-F4B1-4AE5-8EEB-9FEB7ED17780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6:02.514" v="395"/>
          <ac:spMkLst>
            <pc:docMk/>
            <pc:sldMk cId="1027445286" sldId="293"/>
            <ac:spMk id="15" creationId="{9C1ACE66-194D-48C4-A14A-6933B35283F6}"/>
          </ac:spMkLst>
        </pc:spChg>
        <pc:spChg chg="add del">
          <ac:chgData name="Will Freeman (student)" userId="S::w.freeman1@uni.brighton.ac.uk::2a303f88-3e45-45cd-93fc-b6ce22de021e" providerId="AD" clId="Web-{93556A76-E867-4CAA-B812-79F0A4CFF1C9}" dt="2022-05-06T15:26:02.514" v="395"/>
          <ac:spMkLst>
            <pc:docMk/>
            <pc:sldMk cId="1027445286" sldId="293"/>
            <ac:spMk id="17" creationId="{025B886A-7ED1-4B77-819B-76ACBEFB07D0}"/>
          </ac:spMkLst>
        </pc:spChg>
        <pc:picChg chg="add del">
          <ac:chgData name="Will Freeman (student)" userId="S::w.freeman1@uni.brighton.ac.uk::2a303f88-3e45-45cd-93fc-b6ce22de021e" providerId="AD" clId="Web-{93556A76-E867-4CAA-B812-79F0A4CFF1C9}" dt="2022-05-06T15:26:02.514" v="395"/>
          <ac:picMkLst>
            <pc:docMk/>
            <pc:sldMk cId="1027445286" sldId="293"/>
            <ac:picMk id="5" creationId="{F48EBA65-A9F6-6713-23A5-03458638CDD3}"/>
          </ac:picMkLst>
        </pc:picChg>
      </pc:sldChg>
    </pc:docChg>
  </pc:docChgLst>
  <pc:docChgLst>
    <pc:chgData name="Scott Griffin (student)" userId="S::s.griffin4@uni.brighton.ac.uk::9e5d71a9-1510-45a5-bd9f-aff4de05ae12" providerId="AD" clId="Web-{A3C29C95-CC92-499F-BCEF-F2FB01A4856A}"/>
    <pc:docChg chg="addSld modSld">
      <pc:chgData name="Scott Griffin (student)" userId="S::s.griffin4@uni.brighton.ac.uk::9e5d71a9-1510-45a5-bd9f-aff4de05ae12" providerId="AD" clId="Web-{A3C29C95-CC92-499F-BCEF-F2FB01A4856A}" dt="2022-05-02T11:17:36.969" v="8"/>
      <pc:docMkLst>
        <pc:docMk/>
      </pc:docMkLst>
      <pc:sldChg chg="modSp new">
        <pc:chgData name="Scott Griffin (student)" userId="S::s.griffin4@uni.brighton.ac.uk::9e5d71a9-1510-45a5-bd9f-aff4de05ae12" providerId="AD" clId="Web-{A3C29C95-CC92-499F-BCEF-F2FB01A4856A}" dt="2022-05-02T11:17:10.937" v="7" actId="20577"/>
        <pc:sldMkLst>
          <pc:docMk/>
          <pc:sldMk cId="54588735" sldId="257"/>
        </pc:sldMkLst>
        <pc:spChg chg="mod">
          <ac:chgData name="Scott Griffin (student)" userId="S::s.griffin4@uni.brighton.ac.uk::9e5d71a9-1510-45a5-bd9f-aff4de05ae12" providerId="AD" clId="Web-{A3C29C95-CC92-499F-BCEF-F2FB01A4856A}" dt="2022-05-02T11:17:10.937" v="7" actId="20577"/>
          <ac:spMkLst>
            <pc:docMk/>
            <pc:sldMk cId="54588735" sldId="257"/>
            <ac:spMk id="2" creationId="{C8FA6F52-6743-362B-B347-2A563301C390}"/>
          </ac:spMkLst>
        </pc:spChg>
        <pc:spChg chg="mod">
          <ac:chgData name="Scott Griffin (student)" userId="S::s.griffin4@uni.brighton.ac.uk::9e5d71a9-1510-45a5-bd9f-aff4de05ae12" providerId="AD" clId="Web-{A3C29C95-CC92-499F-BCEF-F2FB01A4856A}" dt="2022-05-02T11:17:01.952" v="3" actId="20577"/>
          <ac:spMkLst>
            <pc:docMk/>
            <pc:sldMk cId="54588735" sldId="257"/>
            <ac:spMk id="3" creationId="{DB30309F-3E53-F402-1081-B14D3AB2816F}"/>
          </ac:spMkLst>
        </pc:spChg>
      </pc:sldChg>
      <pc:sldChg chg="new">
        <pc:chgData name="Scott Griffin (student)" userId="S::s.griffin4@uni.brighton.ac.uk::9e5d71a9-1510-45a5-bd9f-aff4de05ae12" providerId="AD" clId="Web-{A3C29C95-CC92-499F-BCEF-F2FB01A4856A}" dt="2022-05-02T11:17:36.969" v="8"/>
        <pc:sldMkLst>
          <pc:docMk/>
          <pc:sldMk cId="3071445592" sldId="258"/>
        </pc:sldMkLst>
      </pc:sldChg>
    </pc:docChg>
  </pc:docChgLst>
  <pc:docChgLst>
    <pc:chgData name="Scott Griffin (student)" userId="S::s.griffin4@uni.brighton.ac.uk::9e5d71a9-1510-45a5-bd9f-aff4de05ae12" providerId="AD" clId="Web-{7F8FD332-1B20-44AA-A602-07F050853D45}"/>
    <pc:docChg chg="modSld">
      <pc:chgData name="Scott Griffin (student)" userId="S::s.griffin4@uni.brighton.ac.uk::9e5d71a9-1510-45a5-bd9f-aff4de05ae12" providerId="AD" clId="Web-{7F8FD332-1B20-44AA-A602-07F050853D45}" dt="2022-05-11T08:12:41.183" v="6" actId="1076"/>
      <pc:docMkLst>
        <pc:docMk/>
      </pc:docMkLst>
      <pc:sldChg chg="modSp">
        <pc:chgData name="Scott Griffin (student)" userId="S::s.griffin4@uni.brighton.ac.uk::9e5d71a9-1510-45a5-bd9f-aff4de05ae12" providerId="AD" clId="Web-{7F8FD332-1B20-44AA-A602-07F050853D45}" dt="2022-05-11T08:12:41.183" v="6" actId="1076"/>
        <pc:sldMkLst>
          <pc:docMk/>
          <pc:sldMk cId="361657929" sldId="284"/>
        </pc:sldMkLst>
        <pc:spChg chg="mod">
          <ac:chgData name="Scott Griffin (student)" userId="S::s.griffin4@uni.brighton.ac.uk::9e5d71a9-1510-45a5-bd9f-aff4de05ae12" providerId="AD" clId="Web-{7F8FD332-1B20-44AA-A602-07F050853D45}" dt="2022-05-11T08:12:32.917" v="4" actId="14100"/>
          <ac:spMkLst>
            <pc:docMk/>
            <pc:sldMk cId="361657929" sldId="284"/>
            <ac:spMk id="3" creationId="{3B8B4C82-60D6-6439-2723-8713CE6B5509}"/>
          </ac:spMkLst>
        </pc:spChg>
        <pc:spChg chg="mod">
          <ac:chgData name="Scott Griffin (student)" userId="S::s.griffin4@uni.brighton.ac.uk::9e5d71a9-1510-45a5-bd9f-aff4de05ae12" providerId="AD" clId="Web-{7F8FD332-1B20-44AA-A602-07F050853D45}" dt="2022-05-11T08:12:38.823" v="5" actId="1076"/>
          <ac:spMkLst>
            <pc:docMk/>
            <pc:sldMk cId="361657929" sldId="284"/>
            <ac:spMk id="5" creationId="{A8236B87-81AD-6A5B-6C9A-9F5DEC9894D2}"/>
          </ac:spMkLst>
        </pc:spChg>
        <pc:picChg chg="mod">
          <ac:chgData name="Scott Griffin (student)" userId="S::s.griffin4@uni.brighton.ac.uk::9e5d71a9-1510-45a5-bd9f-aff4de05ae12" providerId="AD" clId="Web-{7F8FD332-1B20-44AA-A602-07F050853D45}" dt="2022-05-11T08:12:41.183" v="6" actId="1076"/>
          <ac:picMkLst>
            <pc:docMk/>
            <pc:sldMk cId="361657929" sldId="284"/>
            <ac:picMk id="6" creationId="{1CCB26A6-652E-46C8-18B7-871A93B980F8}"/>
          </ac:picMkLst>
        </pc:picChg>
      </pc:sldChg>
    </pc:docChg>
  </pc:docChgLst>
  <pc:docChgLst>
    <pc:chgData name="Scott Griffin (student)" userId="S::s.griffin4@uni.brighton.ac.uk::9e5d71a9-1510-45a5-bd9f-aff4de05ae12" providerId="AD" clId="Web-{5524CD92-C74A-4F08-8751-92EF49CEF5C9}"/>
    <pc:docChg chg="modSld">
      <pc:chgData name="Scott Griffin (student)" userId="S::s.griffin4@uni.brighton.ac.uk::9e5d71a9-1510-45a5-bd9f-aff4de05ae12" providerId="AD" clId="Web-{5524CD92-C74A-4F08-8751-92EF49CEF5C9}" dt="2022-05-10T13:39:27.010" v="5" actId="14100"/>
      <pc:docMkLst>
        <pc:docMk/>
      </pc:docMkLst>
      <pc:sldChg chg="addSp modSp">
        <pc:chgData name="Scott Griffin (student)" userId="S::s.griffin4@uni.brighton.ac.uk::9e5d71a9-1510-45a5-bd9f-aff4de05ae12" providerId="AD" clId="Web-{5524CD92-C74A-4F08-8751-92EF49CEF5C9}" dt="2022-05-10T13:39:27.010" v="5" actId="14100"/>
        <pc:sldMkLst>
          <pc:docMk/>
          <pc:sldMk cId="1063620332" sldId="296"/>
        </pc:sldMkLst>
        <pc:picChg chg="add mod">
          <ac:chgData name="Scott Griffin (student)" userId="S::s.griffin4@uni.brighton.ac.uk::9e5d71a9-1510-45a5-bd9f-aff4de05ae12" providerId="AD" clId="Web-{5524CD92-C74A-4F08-8751-92EF49CEF5C9}" dt="2022-05-10T13:39:25.260" v="4" actId="14100"/>
          <ac:picMkLst>
            <pc:docMk/>
            <pc:sldMk cId="1063620332" sldId="296"/>
            <ac:picMk id="3" creationId="{E7C8EAFE-E430-A4C3-E781-1D2BD53A096A}"/>
          </ac:picMkLst>
        </pc:picChg>
        <pc:picChg chg="mod">
          <ac:chgData name="Scott Griffin (student)" userId="S::s.griffin4@uni.brighton.ac.uk::9e5d71a9-1510-45a5-bd9f-aff4de05ae12" providerId="AD" clId="Web-{5524CD92-C74A-4F08-8751-92EF49CEF5C9}" dt="2022-05-10T13:39:27.010" v="5" actId="14100"/>
          <ac:picMkLst>
            <pc:docMk/>
            <pc:sldMk cId="1063620332" sldId="296"/>
            <ac:picMk id="5" creationId="{C443E7FB-DEB1-CB55-06A2-48306D93B4B6}"/>
          </ac:picMkLst>
        </pc:picChg>
      </pc:sldChg>
    </pc:docChg>
  </pc:docChgLst>
  <pc:docChgLst>
    <pc:chgData name="Scott Griffin (student)" userId="S::s.griffin4@uni.brighton.ac.uk::9e5d71a9-1510-45a5-bd9f-aff4de05ae12" providerId="AD" clId="Web-{26A012AA-BE90-4B42-B9BF-09CEAD65A462}"/>
    <pc:docChg chg="modSld addMainMaster delMainMaster">
      <pc:chgData name="Scott Griffin (student)" userId="S::s.griffin4@uni.brighton.ac.uk::9e5d71a9-1510-45a5-bd9f-aff4de05ae12" providerId="AD" clId="Web-{26A012AA-BE90-4B42-B9BF-09CEAD65A462}" dt="2022-05-02T10:54:27.666" v="20" actId="20577"/>
      <pc:docMkLst>
        <pc:docMk/>
      </pc:docMkLst>
      <pc:sldChg chg="modSp mod modClrScheme chgLayout">
        <pc:chgData name="Scott Griffin (student)" userId="S::s.griffin4@uni.brighton.ac.uk::9e5d71a9-1510-45a5-bd9f-aff4de05ae12" providerId="AD" clId="Web-{26A012AA-BE90-4B42-B9BF-09CEAD65A462}" dt="2022-05-02T10:54:27.666" v="20" actId="20577"/>
        <pc:sldMkLst>
          <pc:docMk/>
          <pc:sldMk cId="109857222" sldId="256"/>
        </pc:sldMkLst>
        <pc:spChg chg="mod ord">
          <ac:chgData name="Scott Griffin (student)" userId="S::s.griffin4@uni.brighton.ac.uk::9e5d71a9-1510-45a5-bd9f-aff4de05ae12" providerId="AD" clId="Web-{26A012AA-BE90-4B42-B9BF-09CEAD65A462}" dt="2022-05-02T10:54:10.947" v="10" actId="20577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Scott Griffin (student)" userId="S::s.griffin4@uni.brighton.ac.uk::9e5d71a9-1510-45a5-bd9f-aff4de05ae12" providerId="AD" clId="Web-{26A012AA-BE90-4B42-B9BF-09CEAD65A462}" dt="2022-05-02T10:54:27.666" v="20" actId="20577"/>
          <ac:spMkLst>
            <pc:docMk/>
            <pc:sldMk cId="109857222" sldId="256"/>
            <ac:spMk id="3" creationId="{00000000-0000-0000-0000-000000000000}"/>
          </ac:spMkLst>
        </pc:spChg>
      </pc:sldChg>
      <pc:sldMasterChg chg="del delSldLayout">
        <pc:chgData name="Scott Griffin (student)" userId="S::s.griffin4@uni.brighton.ac.uk::9e5d71a9-1510-45a5-bd9f-aff4de05ae12" providerId="AD" clId="Web-{26A012AA-BE90-4B42-B9BF-09CEAD65A462}" dt="2022-05-02T10:53:48.884" v="0"/>
        <pc:sldMasterMkLst>
          <pc:docMk/>
          <pc:sldMasterMk cId="2460954070" sldId="2147483660"/>
        </pc:sldMasterMkLst>
        <pc:sldLayoutChg chg="del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Scott Griffin (student)" userId="S::s.griffin4@uni.brighton.ac.uk::9e5d71a9-1510-45a5-bd9f-aff4de05ae12" providerId="AD" clId="Web-{26A012AA-BE90-4B42-B9BF-09CEAD65A462}" dt="2022-05-02T10:53:48.884" v="0"/>
        <pc:sldMasterMkLst>
          <pc:docMk/>
          <pc:sldMasterMk cId="362763500" sldId="2147483672"/>
        </pc:sldMasterMkLst>
        <pc:sldLayoutChg chg="add mod replId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362763500" sldId="2147483672"/>
            <pc:sldLayoutMk cId="3224017211" sldId="2147483673"/>
          </pc:sldLayoutMkLst>
        </pc:sldLayoutChg>
        <pc:sldLayoutChg chg="add mod replId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362763500" sldId="2147483672"/>
            <pc:sldLayoutMk cId="3666471556" sldId="2147483674"/>
          </pc:sldLayoutMkLst>
        </pc:sldLayoutChg>
        <pc:sldLayoutChg chg="add mod replId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362763500" sldId="2147483672"/>
            <pc:sldLayoutMk cId="4180480626" sldId="2147483675"/>
          </pc:sldLayoutMkLst>
        </pc:sldLayoutChg>
        <pc:sldLayoutChg chg="add mod replId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362763500" sldId="2147483672"/>
            <pc:sldLayoutMk cId="3308092313" sldId="2147483676"/>
          </pc:sldLayoutMkLst>
        </pc:sldLayoutChg>
        <pc:sldLayoutChg chg="add mod replId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362763500" sldId="2147483672"/>
            <pc:sldLayoutMk cId="2283060378" sldId="2147483677"/>
          </pc:sldLayoutMkLst>
        </pc:sldLayoutChg>
        <pc:sldLayoutChg chg="add mod replId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362763500" sldId="2147483672"/>
            <pc:sldLayoutMk cId="1447564222" sldId="2147483678"/>
          </pc:sldLayoutMkLst>
        </pc:sldLayoutChg>
        <pc:sldLayoutChg chg="add mod replId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362763500" sldId="2147483672"/>
            <pc:sldLayoutMk cId="29789334" sldId="2147483679"/>
          </pc:sldLayoutMkLst>
        </pc:sldLayoutChg>
        <pc:sldLayoutChg chg="add mod replId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362763500" sldId="2147483672"/>
            <pc:sldLayoutMk cId="3376788279" sldId="2147483680"/>
          </pc:sldLayoutMkLst>
        </pc:sldLayoutChg>
        <pc:sldLayoutChg chg="add mod replId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362763500" sldId="2147483672"/>
            <pc:sldLayoutMk cId="4278023984" sldId="2147483681"/>
          </pc:sldLayoutMkLst>
        </pc:sldLayoutChg>
        <pc:sldLayoutChg chg="add mod replId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362763500" sldId="2147483672"/>
            <pc:sldLayoutMk cId="4175212072" sldId="2147483682"/>
          </pc:sldLayoutMkLst>
        </pc:sldLayoutChg>
        <pc:sldLayoutChg chg="add mod replId">
          <pc:chgData name="Scott Griffin (student)" userId="S::s.griffin4@uni.brighton.ac.uk::9e5d71a9-1510-45a5-bd9f-aff4de05ae12" providerId="AD" clId="Web-{26A012AA-BE90-4B42-B9BF-09CEAD65A462}" dt="2022-05-02T10:53:48.884" v="0"/>
          <pc:sldLayoutMkLst>
            <pc:docMk/>
            <pc:sldMasterMk cId="362763500" sldId="2147483672"/>
            <pc:sldLayoutMk cId="848282058" sldId="2147483683"/>
          </pc:sldLayoutMkLst>
        </pc:sldLayoutChg>
      </pc:sldMasterChg>
    </pc:docChg>
  </pc:docChgLst>
  <pc:docChgLst>
    <pc:chgData name="Scott Griffin (student)" userId="S::s.griffin4@uni.brighton.ac.uk::9e5d71a9-1510-45a5-bd9f-aff4de05ae12" providerId="AD" clId="Web-{F2F2E67B-4744-4FDD-9307-896FFE0DAB86}"/>
    <pc:docChg chg="addSld modSld">
      <pc:chgData name="Scott Griffin (student)" userId="S::s.griffin4@uni.brighton.ac.uk::9e5d71a9-1510-45a5-bd9f-aff4de05ae12" providerId="AD" clId="Web-{F2F2E67B-4744-4FDD-9307-896FFE0DAB86}" dt="2022-05-02T12:08:30.487" v="6" actId="20577"/>
      <pc:docMkLst>
        <pc:docMk/>
      </pc:docMkLst>
      <pc:sldChg chg="modSp new">
        <pc:chgData name="Scott Griffin (student)" userId="S::s.griffin4@uni.brighton.ac.uk::9e5d71a9-1510-45a5-bd9f-aff4de05ae12" providerId="AD" clId="Web-{F2F2E67B-4744-4FDD-9307-896FFE0DAB86}" dt="2022-05-02T12:08:30.487" v="6" actId="20577"/>
        <pc:sldMkLst>
          <pc:docMk/>
          <pc:sldMk cId="3727922116" sldId="273"/>
        </pc:sldMkLst>
        <pc:spChg chg="mod">
          <ac:chgData name="Scott Griffin (student)" userId="S::s.griffin4@uni.brighton.ac.uk::9e5d71a9-1510-45a5-bd9f-aff4de05ae12" providerId="AD" clId="Web-{F2F2E67B-4744-4FDD-9307-896FFE0DAB86}" dt="2022-05-02T12:08:30.487" v="6" actId="20577"/>
          <ac:spMkLst>
            <pc:docMk/>
            <pc:sldMk cId="3727922116" sldId="273"/>
            <ac:spMk id="2" creationId="{269831E4-467A-F06C-949E-F6112EB87FAF}"/>
          </ac:spMkLst>
        </pc:spChg>
      </pc:sldChg>
    </pc:docChg>
  </pc:docChgLst>
  <pc:docChgLst>
    <pc:chgData name="Scott Griffin (student)" userId="S::s.griffin4@uni.brighton.ac.uk::9e5d71a9-1510-45a5-bd9f-aff4de05ae12" providerId="AD" clId="Web-{6F186072-A33B-49AE-80FF-88B1580F14DB}"/>
    <pc:docChg chg="modSld">
      <pc:chgData name="Scott Griffin (student)" userId="S::s.griffin4@uni.brighton.ac.uk::9e5d71a9-1510-45a5-bd9f-aff4de05ae12" providerId="AD" clId="Web-{6F186072-A33B-49AE-80FF-88B1580F14DB}" dt="2022-05-06T12:48:13.038" v="11" actId="1076"/>
      <pc:docMkLst>
        <pc:docMk/>
      </pc:docMkLst>
      <pc:sldChg chg="modSp">
        <pc:chgData name="Scott Griffin (student)" userId="S::s.griffin4@uni.brighton.ac.uk::9e5d71a9-1510-45a5-bd9f-aff4de05ae12" providerId="AD" clId="Web-{6F186072-A33B-49AE-80FF-88B1580F14DB}" dt="2022-05-06T12:48:13.038" v="11" actId="1076"/>
        <pc:sldMkLst>
          <pc:docMk/>
          <pc:sldMk cId="3141798609" sldId="259"/>
        </pc:sldMkLst>
        <pc:spChg chg="mod">
          <ac:chgData name="Scott Griffin (student)" userId="S::s.griffin4@uni.brighton.ac.uk::9e5d71a9-1510-45a5-bd9f-aff4de05ae12" providerId="AD" clId="Web-{6F186072-A33B-49AE-80FF-88B1580F14DB}" dt="2022-05-06T12:48:13.038" v="11" actId="1076"/>
          <ac:spMkLst>
            <pc:docMk/>
            <pc:sldMk cId="3141798609" sldId="259"/>
            <ac:spMk id="3" creationId="{B253B0CC-76D0-3A72-D4CB-4A07C887FD3D}"/>
          </ac:spMkLst>
        </pc:spChg>
      </pc:sldChg>
    </pc:docChg>
  </pc:docChgLst>
  <pc:docChgLst>
    <pc:chgData name="Scott Griffin (student)" userId="S::s.griffin4@uni.brighton.ac.uk::9e5d71a9-1510-45a5-bd9f-aff4de05ae12" providerId="AD" clId="Web-{241BF809-B2AF-406E-ADC5-73BC4A7327DA}"/>
    <pc:docChg chg="modSld">
      <pc:chgData name="Scott Griffin (student)" userId="S::s.griffin4@uni.brighton.ac.uk::9e5d71a9-1510-45a5-bd9f-aff4de05ae12" providerId="AD" clId="Web-{241BF809-B2AF-406E-ADC5-73BC4A7327DA}" dt="2022-05-06T12:58:17.900" v="8" actId="1076"/>
      <pc:docMkLst>
        <pc:docMk/>
      </pc:docMkLst>
      <pc:sldChg chg="modSp">
        <pc:chgData name="Scott Griffin (student)" userId="S::s.griffin4@uni.brighton.ac.uk::9e5d71a9-1510-45a5-bd9f-aff4de05ae12" providerId="AD" clId="Web-{241BF809-B2AF-406E-ADC5-73BC4A7327DA}" dt="2022-05-06T12:58:17.900" v="8" actId="1076"/>
        <pc:sldMkLst>
          <pc:docMk/>
          <pc:sldMk cId="3141798609" sldId="259"/>
        </pc:sldMkLst>
        <pc:spChg chg="mod">
          <ac:chgData name="Scott Griffin (student)" userId="S::s.griffin4@uni.brighton.ac.uk::9e5d71a9-1510-45a5-bd9f-aff4de05ae12" providerId="AD" clId="Web-{241BF809-B2AF-406E-ADC5-73BC4A7327DA}" dt="2022-05-06T12:58:09.463" v="6" actId="1076"/>
          <ac:spMkLst>
            <pc:docMk/>
            <pc:sldMk cId="3141798609" sldId="259"/>
            <ac:spMk id="3" creationId="{B253B0CC-76D0-3A72-D4CB-4A07C887FD3D}"/>
          </ac:spMkLst>
        </pc:spChg>
        <pc:spChg chg="mod">
          <ac:chgData name="Scott Griffin (student)" userId="S::s.griffin4@uni.brighton.ac.uk::9e5d71a9-1510-45a5-bd9f-aff4de05ae12" providerId="AD" clId="Web-{241BF809-B2AF-406E-ADC5-73BC4A7327DA}" dt="2022-05-06T12:58:17.900" v="8" actId="1076"/>
          <ac:spMkLst>
            <pc:docMk/>
            <pc:sldMk cId="3141798609" sldId="259"/>
            <ac:spMk id="5" creationId="{F6233B65-7184-DCBF-63C2-7831198B4DF8}"/>
          </ac:spMkLst>
        </pc:spChg>
        <pc:spChg chg="mod">
          <ac:chgData name="Scott Griffin (student)" userId="S::s.griffin4@uni.brighton.ac.uk::9e5d71a9-1510-45a5-bd9f-aff4de05ae12" providerId="AD" clId="Web-{241BF809-B2AF-406E-ADC5-73BC4A7327DA}" dt="2022-05-06T12:58:02.806" v="5" actId="1076"/>
          <ac:spMkLst>
            <pc:docMk/>
            <pc:sldMk cId="3141798609" sldId="259"/>
            <ac:spMk id="7" creationId="{C2E1F4A8-E917-3B73-8C9D-E71F01A392A7}"/>
          </ac:spMkLst>
        </pc:spChg>
        <pc:picChg chg="mod">
          <ac:chgData name="Scott Griffin (student)" userId="S::s.griffin4@uni.brighton.ac.uk::9e5d71a9-1510-45a5-bd9f-aff4de05ae12" providerId="AD" clId="Web-{241BF809-B2AF-406E-ADC5-73BC4A7327DA}" dt="2022-05-06T12:58:14.416" v="7" actId="1076"/>
          <ac:picMkLst>
            <pc:docMk/>
            <pc:sldMk cId="3141798609" sldId="259"/>
            <ac:picMk id="4" creationId="{F2ED916D-693F-895B-4C26-B5BBC94563EA}"/>
          </ac:picMkLst>
        </pc:picChg>
        <pc:picChg chg="mod">
          <ac:chgData name="Scott Griffin (student)" userId="S::s.griffin4@uni.brighton.ac.uk::9e5d71a9-1510-45a5-bd9f-aff4de05ae12" providerId="AD" clId="Web-{241BF809-B2AF-406E-ADC5-73BC4A7327DA}" dt="2022-05-06T12:57:45.306" v="1" actId="1076"/>
          <ac:picMkLst>
            <pc:docMk/>
            <pc:sldMk cId="3141798609" sldId="259"/>
            <ac:picMk id="6" creationId="{32424BF8-5060-DE84-77D6-C2F9FC75DA81}"/>
          </ac:picMkLst>
        </pc:picChg>
      </pc:sldChg>
    </pc:docChg>
  </pc:docChgLst>
  <pc:docChgLst>
    <pc:chgData name="Scott Griffin (student)" userId="S::s.griffin4@uni.brighton.ac.uk::9e5d71a9-1510-45a5-bd9f-aff4de05ae12" providerId="AD" clId="Web-{360688D2-2FB4-4710-BE63-9AD4FC54B03B}"/>
    <pc:docChg chg="modSld">
      <pc:chgData name="Scott Griffin (student)" userId="S::s.griffin4@uni.brighton.ac.uk::9e5d71a9-1510-45a5-bd9f-aff4de05ae12" providerId="AD" clId="Web-{360688D2-2FB4-4710-BE63-9AD4FC54B03B}" dt="2022-05-06T13:06:11.678" v="10" actId="20577"/>
      <pc:docMkLst>
        <pc:docMk/>
      </pc:docMkLst>
      <pc:sldChg chg="addSp delSp modSp">
        <pc:chgData name="Scott Griffin (student)" userId="S::s.griffin4@uni.brighton.ac.uk::9e5d71a9-1510-45a5-bd9f-aff4de05ae12" providerId="AD" clId="Web-{360688D2-2FB4-4710-BE63-9AD4FC54B03B}" dt="2022-05-06T13:06:11.678" v="10" actId="20577"/>
        <pc:sldMkLst>
          <pc:docMk/>
          <pc:sldMk cId="3141798609" sldId="259"/>
        </pc:sldMkLst>
        <pc:spChg chg="del mod">
          <ac:chgData name="Scott Griffin (student)" userId="S::s.griffin4@uni.brighton.ac.uk::9e5d71a9-1510-45a5-bd9f-aff4de05ae12" providerId="AD" clId="Web-{360688D2-2FB4-4710-BE63-9AD4FC54B03B}" dt="2022-05-06T13:06:03.350" v="6"/>
          <ac:spMkLst>
            <pc:docMk/>
            <pc:sldMk cId="3141798609" sldId="259"/>
            <ac:spMk id="3" creationId="{B253B0CC-76D0-3A72-D4CB-4A07C887FD3D}"/>
          </ac:spMkLst>
        </pc:spChg>
        <pc:spChg chg="mod">
          <ac:chgData name="Scott Griffin (student)" userId="S::s.griffin4@uni.brighton.ac.uk::9e5d71a9-1510-45a5-bd9f-aff4de05ae12" providerId="AD" clId="Web-{360688D2-2FB4-4710-BE63-9AD4FC54B03B}" dt="2022-05-06T13:05:44.756" v="3" actId="1076"/>
          <ac:spMkLst>
            <pc:docMk/>
            <pc:sldMk cId="3141798609" sldId="259"/>
            <ac:spMk id="5" creationId="{F6233B65-7184-DCBF-63C2-7831198B4DF8}"/>
          </ac:spMkLst>
        </pc:spChg>
        <pc:spChg chg="mod">
          <ac:chgData name="Scott Griffin (student)" userId="S::s.griffin4@uni.brighton.ac.uk::9e5d71a9-1510-45a5-bd9f-aff4de05ae12" providerId="AD" clId="Web-{360688D2-2FB4-4710-BE63-9AD4FC54B03B}" dt="2022-05-06T13:05:40.459" v="1" actId="1076"/>
          <ac:spMkLst>
            <pc:docMk/>
            <pc:sldMk cId="3141798609" sldId="259"/>
            <ac:spMk id="7" creationId="{C2E1F4A8-E917-3B73-8C9D-E71F01A392A7}"/>
          </ac:spMkLst>
        </pc:spChg>
        <pc:spChg chg="add mod">
          <ac:chgData name="Scott Griffin (student)" userId="S::s.griffin4@uni.brighton.ac.uk::9e5d71a9-1510-45a5-bd9f-aff4de05ae12" providerId="AD" clId="Web-{360688D2-2FB4-4710-BE63-9AD4FC54B03B}" dt="2022-05-06T13:06:11.678" v="10" actId="20577"/>
          <ac:spMkLst>
            <pc:docMk/>
            <pc:sldMk cId="3141798609" sldId="259"/>
            <ac:spMk id="9" creationId="{57A4744B-421F-4137-0432-6B223EAF03C6}"/>
          </ac:spMkLst>
        </pc:spChg>
        <pc:picChg chg="mod">
          <ac:chgData name="Scott Griffin (student)" userId="S::s.griffin4@uni.brighton.ac.uk::9e5d71a9-1510-45a5-bd9f-aff4de05ae12" providerId="AD" clId="Web-{360688D2-2FB4-4710-BE63-9AD4FC54B03B}" dt="2022-05-06T13:05:42.912" v="2" actId="1076"/>
          <ac:picMkLst>
            <pc:docMk/>
            <pc:sldMk cId="3141798609" sldId="259"/>
            <ac:picMk id="4" creationId="{F2ED916D-693F-895B-4C26-B5BBC94563EA}"/>
          </ac:picMkLst>
        </pc:picChg>
        <pc:picChg chg="mod">
          <ac:chgData name="Scott Griffin (student)" userId="S::s.griffin4@uni.brighton.ac.uk::9e5d71a9-1510-45a5-bd9f-aff4de05ae12" providerId="AD" clId="Web-{360688D2-2FB4-4710-BE63-9AD4FC54B03B}" dt="2022-05-06T13:05:34.661" v="0" actId="14100"/>
          <ac:picMkLst>
            <pc:docMk/>
            <pc:sldMk cId="3141798609" sldId="259"/>
            <ac:picMk id="6" creationId="{32424BF8-5060-DE84-77D6-C2F9FC75DA81}"/>
          </ac:picMkLst>
        </pc:picChg>
      </pc:sldChg>
    </pc:docChg>
  </pc:docChgLst>
  <pc:docChgLst>
    <pc:chgData name="Anthony Facey-Campbell (student)" userId="de4a3672-d4aa-4515-a80e-4c1350acca2f" providerId="ADAL" clId="{6ADD83EA-071F-B34D-B721-CFAA6C80D9C7}"/>
    <pc:docChg chg="custSel modSld">
      <pc:chgData name="Anthony Facey-Campbell (student)" userId="de4a3672-d4aa-4515-a80e-4c1350acca2f" providerId="ADAL" clId="{6ADD83EA-071F-B34D-B721-CFAA6C80D9C7}" dt="2022-05-04T02:04:53.754" v="9" actId="1076"/>
      <pc:docMkLst>
        <pc:docMk/>
      </pc:docMkLst>
      <pc:sldChg chg="addSp delSp modSp">
        <pc:chgData name="Anthony Facey-Campbell (student)" userId="de4a3672-d4aa-4515-a80e-4c1350acca2f" providerId="ADAL" clId="{6ADD83EA-071F-B34D-B721-CFAA6C80D9C7}" dt="2022-05-04T02:04:41.527" v="6" actId="21"/>
        <pc:sldMkLst>
          <pc:docMk/>
          <pc:sldMk cId="3141798609" sldId="259"/>
        </pc:sldMkLst>
        <pc:spChg chg="del">
          <ac:chgData name="Anthony Facey-Campbell (student)" userId="de4a3672-d4aa-4515-a80e-4c1350acca2f" providerId="ADAL" clId="{6ADD83EA-071F-B34D-B721-CFAA6C80D9C7}" dt="2022-05-04T02:04:17.345" v="0" actId="22"/>
          <ac:spMkLst>
            <pc:docMk/>
            <pc:sldMk cId="3141798609" sldId="259"/>
            <ac:spMk id="3" creationId="{F289524C-1C2F-2AF8-99F3-1C841A419C7F}"/>
          </ac:spMkLst>
        </pc:spChg>
        <pc:spChg chg="add mod">
          <ac:chgData name="Anthony Facey-Campbell (student)" userId="de4a3672-d4aa-4515-a80e-4c1350acca2f" providerId="ADAL" clId="{6ADD83EA-071F-B34D-B721-CFAA6C80D9C7}" dt="2022-05-04T02:04:41.527" v="6" actId="21"/>
          <ac:spMkLst>
            <pc:docMk/>
            <pc:sldMk cId="3141798609" sldId="259"/>
            <ac:spMk id="7" creationId="{437BCD42-D6FB-048D-F126-58D46C2B2CF3}"/>
          </ac:spMkLst>
        </pc:spChg>
        <pc:picChg chg="add del mod">
          <ac:chgData name="Anthony Facey-Campbell (student)" userId="de4a3672-d4aa-4515-a80e-4c1350acca2f" providerId="ADAL" clId="{6ADD83EA-071F-B34D-B721-CFAA6C80D9C7}" dt="2022-05-04T02:04:41.527" v="6" actId="21"/>
          <ac:picMkLst>
            <pc:docMk/>
            <pc:sldMk cId="3141798609" sldId="259"/>
            <ac:picMk id="5" creationId="{122C5FC9-948F-C749-B8B2-C3152DE0C096}"/>
          </ac:picMkLst>
        </pc:picChg>
      </pc:sldChg>
      <pc:sldChg chg="addSp delSp modSp">
        <pc:chgData name="Anthony Facey-Campbell (student)" userId="de4a3672-d4aa-4515-a80e-4c1350acca2f" providerId="ADAL" clId="{6ADD83EA-071F-B34D-B721-CFAA6C80D9C7}" dt="2022-05-04T02:04:53.754" v="9" actId="1076"/>
        <pc:sldMkLst>
          <pc:docMk/>
          <pc:sldMk cId="3272861110" sldId="276"/>
        </pc:sldMkLst>
        <pc:spChg chg="del">
          <ac:chgData name="Anthony Facey-Campbell (student)" userId="de4a3672-d4aa-4515-a80e-4c1350acca2f" providerId="ADAL" clId="{6ADD83EA-071F-B34D-B721-CFAA6C80D9C7}" dt="2022-05-04T02:04:50.337" v="7" actId="22"/>
          <ac:spMkLst>
            <pc:docMk/>
            <pc:sldMk cId="3272861110" sldId="276"/>
            <ac:spMk id="3" creationId="{C2DD11BE-CDC7-40BF-5593-C4DD906431FB}"/>
          </ac:spMkLst>
        </pc:spChg>
        <pc:picChg chg="add mod">
          <ac:chgData name="Anthony Facey-Campbell (student)" userId="de4a3672-d4aa-4515-a80e-4c1350acca2f" providerId="ADAL" clId="{6ADD83EA-071F-B34D-B721-CFAA6C80D9C7}" dt="2022-05-04T02:04:53.754" v="9" actId="1076"/>
          <ac:picMkLst>
            <pc:docMk/>
            <pc:sldMk cId="3272861110" sldId="276"/>
            <ac:picMk id="5" creationId="{B2F56F19-BDBC-3428-D743-E6897B5C7173}"/>
          </ac:picMkLst>
        </pc:picChg>
      </pc:sldChg>
    </pc:docChg>
  </pc:docChgLst>
  <pc:docChgLst>
    <pc:chgData name="Scott Griffin (student)" userId="S::s.griffin4@uni.brighton.ac.uk::9e5d71a9-1510-45a5-bd9f-aff4de05ae12" providerId="AD" clId="Web-{C87AAF5D-F81B-4708-899A-ED275819B24E}"/>
    <pc:docChg chg="addSld modSld">
      <pc:chgData name="Scott Griffin (student)" userId="S::s.griffin4@uni.brighton.ac.uk::9e5d71a9-1510-45a5-bd9f-aff4de05ae12" providerId="AD" clId="Web-{C87AAF5D-F81B-4708-899A-ED275819B24E}" dt="2022-05-02T11:32:54.667" v="23" actId="20577"/>
      <pc:docMkLst>
        <pc:docMk/>
      </pc:docMkLst>
      <pc:sldChg chg="addSp delSp modSp">
        <pc:chgData name="Scott Griffin (student)" userId="S::s.griffin4@uni.brighton.ac.uk::9e5d71a9-1510-45a5-bd9f-aff4de05ae12" providerId="AD" clId="Web-{C87AAF5D-F81B-4708-899A-ED275819B24E}" dt="2022-05-02T11:32:45.494" v="18" actId="20577"/>
        <pc:sldMkLst>
          <pc:docMk/>
          <pc:sldMk cId="1549924865" sldId="265"/>
        </pc:sldMkLst>
        <pc:spChg chg="del">
          <ac:chgData name="Scott Griffin (student)" userId="S::s.griffin4@uni.brighton.ac.uk::9e5d71a9-1510-45a5-bd9f-aff4de05ae12" providerId="AD" clId="Web-{C87AAF5D-F81B-4708-899A-ED275819B24E}" dt="2022-05-02T11:32:22.868" v="0"/>
          <ac:spMkLst>
            <pc:docMk/>
            <pc:sldMk cId="1549924865" sldId="265"/>
            <ac:spMk id="3" creationId="{0F81512D-1C64-04DA-A3DA-30145917919E}"/>
          </ac:spMkLst>
        </pc:spChg>
        <pc:spChg chg="add mod">
          <ac:chgData name="Scott Griffin (student)" userId="S::s.griffin4@uni.brighton.ac.uk::9e5d71a9-1510-45a5-bd9f-aff4de05ae12" providerId="AD" clId="Web-{C87AAF5D-F81B-4708-899A-ED275819B24E}" dt="2022-05-02T11:32:45.494" v="18" actId="20577"/>
          <ac:spMkLst>
            <pc:docMk/>
            <pc:sldMk cId="1549924865" sldId="265"/>
            <ac:spMk id="5" creationId="{F3BC02B1-EA2A-AFDC-AB1F-9FEFBDBC4120}"/>
          </ac:spMkLst>
        </pc:spChg>
        <pc:picChg chg="add mod ord">
          <ac:chgData name="Scott Griffin (student)" userId="S::s.griffin4@uni.brighton.ac.uk::9e5d71a9-1510-45a5-bd9f-aff4de05ae12" providerId="AD" clId="Web-{C87AAF5D-F81B-4708-899A-ED275819B24E}" dt="2022-05-02T11:32:30.337" v="3" actId="1076"/>
          <ac:picMkLst>
            <pc:docMk/>
            <pc:sldMk cId="1549924865" sldId="265"/>
            <ac:picMk id="4" creationId="{AE416DC3-5344-4FBE-AFCF-5CC26BEBF2C3}"/>
          </ac:picMkLst>
        </pc:picChg>
      </pc:sldChg>
      <pc:sldChg chg="modSp new">
        <pc:chgData name="Scott Griffin (student)" userId="S::s.griffin4@uni.brighton.ac.uk::9e5d71a9-1510-45a5-bd9f-aff4de05ae12" providerId="AD" clId="Web-{C87AAF5D-F81B-4708-899A-ED275819B24E}" dt="2022-05-02T11:32:54.667" v="23" actId="20577"/>
        <pc:sldMkLst>
          <pc:docMk/>
          <pc:sldMk cId="41558561" sldId="266"/>
        </pc:sldMkLst>
        <pc:spChg chg="mod">
          <ac:chgData name="Scott Griffin (student)" userId="S::s.griffin4@uni.brighton.ac.uk::9e5d71a9-1510-45a5-bd9f-aff4de05ae12" providerId="AD" clId="Web-{C87AAF5D-F81B-4708-899A-ED275819B24E}" dt="2022-05-02T11:32:54.667" v="23" actId="20577"/>
          <ac:spMkLst>
            <pc:docMk/>
            <pc:sldMk cId="41558561" sldId="266"/>
            <ac:spMk id="2" creationId="{5B0C3B40-2482-7D24-4D79-E1EEEEF00A32}"/>
          </ac:spMkLst>
        </pc:spChg>
      </pc:sldChg>
    </pc:docChg>
  </pc:docChgLst>
  <pc:docChgLst>
    <pc:chgData name="Scott Griffin (student)" userId="S::s.griffin4@uni.brighton.ac.uk::9e5d71a9-1510-45a5-bd9f-aff4de05ae12" providerId="AD" clId="Web-{DDA6FA91-75FB-404F-9909-AC99CBE7B750}"/>
    <pc:docChg chg="addSld modSld">
      <pc:chgData name="Scott Griffin (student)" userId="S::s.griffin4@uni.brighton.ac.uk::9e5d71a9-1510-45a5-bd9f-aff4de05ae12" providerId="AD" clId="Web-{DDA6FA91-75FB-404F-9909-AC99CBE7B750}" dt="2022-05-02T11:20:31.827" v="13" actId="20577"/>
      <pc:docMkLst>
        <pc:docMk/>
      </pc:docMkLst>
      <pc:sldChg chg="modSp">
        <pc:chgData name="Scott Griffin (student)" userId="S::s.griffin4@uni.brighton.ac.uk::9e5d71a9-1510-45a5-bd9f-aff4de05ae12" providerId="AD" clId="Web-{DDA6FA91-75FB-404F-9909-AC99CBE7B750}" dt="2022-05-02T11:20:18.139" v="4" actId="1076"/>
        <pc:sldMkLst>
          <pc:docMk/>
          <pc:sldMk cId="3071445592" sldId="258"/>
        </pc:sldMkLst>
        <pc:spChg chg="mod">
          <ac:chgData name="Scott Griffin (student)" userId="S::s.griffin4@uni.brighton.ac.uk::9e5d71a9-1510-45a5-bd9f-aff4de05ae12" providerId="AD" clId="Web-{DDA6FA91-75FB-404F-9909-AC99CBE7B750}" dt="2022-05-02T11:20:18.139" v="4" actId="1076"/>
          <ac:spMkLst>
            <pc:docMk/>
            <pc:sldMk cId="3071445592" sldId="258"/>
            <ac:spMk id="3" creationId="{A799554D-49D3-91BC-34C9-D9D62C70521E}"/>
          </ac:spMkLst>
        </pc:spChg>
      </pc:sldChg>
      <pc:sldChg chg="modSp new">
        <pc:chgData name="Scott Griffin (student)" userId="S::s.griffin4@uni.brighton.ac.uk::9e5d71a9-1510-45a5-bd9f-aff4de05ae12" providerId="AD" clId="Web-{DDA6FA91-75FB-404F-9909-AC99CBE7B750}" dt="2022-05-02T11:20:31.827" v="13" actId="20577"/>
        <pc:sldMkLst>
          <pc:docMk/>
          <pc:sldMk cId="3141798609" sldId="259"/>
        </pc:sldMkLst>
        <pc:spChg chg="mod">
          <ac:chgData name="Scott Griffin (student)" userId="S::s.griffin4@uni.brighton.ac.uk::9e5d71a9-1510-45a5-bd9f-aff4de05ae12" providerId="AD" clId="Web-{DDA6FA91-75FB-404F-9909-AC99CBE7B750}" dt="2022-05-02T11:20:31.827" v="13" actId="20577"/>
          <ac:spMkLst>
            <pc:docMk/>
            <pc:sldMk cId="3141798609" sldId="259"/>
            <ac:spMk id="2" creationId="{8FC15D59-99F1-D59B-90A4-03E45F8FD440}"/>
          </ac:spMkLst>
        </pc:spChg>
      </pc:sldChg>
    </pc:docChg>
  </pc:docChgLst>
  <pc:docChgLst>
    <pc:chgData name="Ajin Antony (student)" userId="S::a.antony1@uni.brighton.ac.uk::98edaf21-ea4a-40b5-9102-d86e466172f9" providerId="AD" clId="Web-{ADD06D6F-D9DA-4E62-AB04-573362DFBFF0}"/>
    <pc:docChg chg="modSld">
      <pc:chgData name="Ajin Antony (student)" userId="S::a.antony1@uni.brighton.ac.uk::98edaf21-ea4a-40b5-9102-d86e466172f9" providerId="AD" clId="Web-{ADD06D6F-D9DA-4E62-AB04-573362DFBFF0}" dt="2022-05-11T10:49:18.895" v="24" actId="14100"/>
      <pc:docMkLst>
        <pc:docMk/>
      </pc:docMkLst>
      <pc:sldChg chg="addSp modSp">
        <pc:chgData name="Ajin Antony (student)" userId="S::a.antony1@uni.brighton.ac.uk::98edaf21-ea4a-40b5-9102-d86e466172f9" providerId="AD" clId="Web-{ADD06D6F-D9DA-4E62-AB04-573362DFBFF0}" dt="2022-05-11T10:48:02.205" v="18" actId="1076"/>
        <pc:sldMkLst>
          <pc:docMk/>
          <pc:sldMk cId="2974142755" sldId="291"/>
        </pc:sldMkLst>
        <pc:picChg chg="add mod">
          <ac:chgData name="Ajin Antony (student)" userId="S::a.antony1@uni.brighton.ac.uk::98edaf21-ea4a-40b5-9102-d86e466172f9" providerId="AD" clId="Web-{ADD06D6F-D9DA-4E62-AB04-573362DFBFF0}" dt="2022-05-11T10:48:02.205" v="18" actId="1076"/>
          <ac:picMkLst>
            <pc:docMk/>
            <pc:sldMk cId="2974142755" sldId="291"/>
            <ac:picMk id="5" creationId="{7748DA75-8C09-8946-C7C4-674EDE3A4F2F}"/>
          </ac:picMkLst>
        </pc:picChg>
      </pc:sldChg>
      <pc:sldChg chg="addSp delSp modSp">
        <pc:chgData name="Ajin Antony (student)" userId="S::a.antony1@uni.brighton.ac.uk::98edaf21-ea4a-40b5-9102-d86e466172f9" providerId="AD" clId="Web-{ADD06D6F-D9DA-4E62-AB04-573362DFBFF0}" dt="2022-05-11T10:49:18.895" v="24" actId="14100"/>
        <pc:sldMkLst>
          <pc:docMk/>
          <pc:sldMk cId="1063620332" sldId="296"/>
        </pc:sldMkLst>
        <pc:picChg chg="del mod">
          <ac:chgData name="Ajin Antony (student)" userId="S::a.antony1@uni.brighton.ac.uk::98edaf21-ea4a-40b5-9102-d86e466172f9" providerId="AD" clId="Web-{ADD06D6F-D9DA-4E62-AB04-573362DFBFF0}" dt="2022-05-11T10:47:21.642" v="9"/>
          <ac:picMkLst>
            <pc:docMk/>
            <pc:sldMk cId="1063620332" sldId="296"/>
            <ac:picMk id="3" creationId="{E7C8EAFE-E430-A4C3-E781-1D2BD53A096A}"/>
          </ac:picMkLst>
        </pc:picChg>
        <pc:picChg chg="add mod">
          <ac:chgData name="Ajin Antony (student)" userId="S::a.antony1@uni.brighton.ac.uk::98edaf21-ea4a-40b5-9102-d86e466172f9" providerId="AD" clId="Web-{ADD06D6F-D9DA-4E62-AB04-573362DFBFF0}" dt="2022-05-11T10:49:18.895" v="24" actId="14100"/>
          <ac:picMkLst>
            <pc:docMk/>
            <pc:sldMk cId="1063620332" sldId="296"/>
            <ac:picMk id="4" creationId="{E9262A7D-7581-57C8-76BB-67F08BDF3428}"/>
          </ac:picMkLst>
        </pc:picChg>
        <pc:picChg chg="del">
          <ac:chgData name="Ajin Antony (student)" userId="S::a.antony1@uni.brighton.ac.uk::98edaf21-ea4a-40b5-9102-d86e466172f9" providerId="AD" clId="Web-{ADD06D6F-D9DA-4E62-AB04-573362DFBFF0}" dt="2022-05-11T10:48:28.566" v="19"/>
          <ac:picMkLst>
            <pc:docMk/>
            <pc:sldMk cId="1063620332" sldId="296"/>
            <ac:picMk id="5" creationId="{C443E7FB-DEB1-CB55-06A2-48306D93B4B6}"/>
          </ac:picMkLst>
        </pc:picChg>
        <pc:picChg chg="mod">
          <ac:chgData name="Ajin Antony (student)" userId="S::a.antony1@uni.brighton.ac.uk::98edaf21-ea4a-40b5-9102-d86e466172f9" providerId="AD" clId="Web-{ADD06D6F-D9DA-4E62-AB04-573362DFBFF0}" dt="2022-05-11T10:49:08.848" v="23" actId="14100"/>
          <ac:picMkLst>
            <pc:docMk/>
            <pc:sldMk cId="1063620332" sldId="296"/>
            <ac:picMk id="6" creationId="{8BF348F1-B3CD-C45B-6AF4-5E071907785F}"/>
          </ac:picMkLst>
        </pc:picChg>
      </pc:sldChg>
    </pc:docChg>
  </pc:docChgLst>
  <pc:docChgLst>
    <pc:chgData name="Scott Griffin (student)" userId="S::s.griffin4@uni.brighton.ac.uk::9e5d71a9-1510-45a5-bd9f-aff4de05ae12" providerId="AD" clId="Web-{3FF48A7E-BFAA-4A54-89CB-FB3375873443}"/>
    <pc:docChg chg="modSld">
      <pc:chgData name="Scott Griffin (student)" userId="S::s.griffin4@uni.brighton.ac.uk::9e5d71a9-1510-45a5-bd9f-aff4de05ae12" providerId="AD" clId="Web-{3FF48A7E-BFAA-4A54-89CB-FB3375873443}" dt="2022-05-11T07:45:51.222" v="30" actId="1076"/>
      <pc:docMkLst>
        <pc:docMk/>
      </pc:docMkLst>
      <pc:sldChg chg="addSp delSp modSp">
        <pc:chgData name="Scott Griffin (student)" userId="S::s.griffin4@uni.brighton.ac.uk::9e5d71a9-1510-45a5-bd9f-aff4de05ae12" providerId="AD" clId="Web-{3FF48A7E-BFAA-4A54-89CB-FB3375873443}" dt="2022-05-11T07:45:51.222" v="30" actId="1076"/>
        <pc:sldMkLst>
          <pc:docMk/>
          <pc:sldMk cId="957015166" sldId="301"/>
        </pc:sldMkLst>
        <pc:spChg chg="del">
          <ac:chgData name="Scott Griffin (student)" userId="S::s.griffin4@uni.brighton.ac.uk::9e5d71a9-1510-45a5-bd9f-aff4de05ae12" providerId="AD" clId="Web-{3FF48A7E-BFAA-4A54-89CB-FB3375873443}" dt="2022-05-11T07:43:01.937" v="0"/>
          <ac:spMkLst>
            <pc:docMk/>
            <pc:sldMk cId="957015166" sldId="301"/>
            <ac:spMk id="3" creationId="{51362563-9A11-01C2-32A7-99A0E6D1EB0B}"/>
          </ac:spMkLst>
        </pc:spChg>
        <pc:spChg chg="add del">
          <ac:chgData name="Scott Griffin (student)" userId="S::s.griffin4@uni.brighton.ac.uk::9e5d71a9-1510-45a5-bd9f-aff4de05ae12" providerId="AD" clId="Web-{3FF48A7E-BFAA-4A54-89CB-FB3375873443}" dt="2022-05-11T07:44:36.471" v="8"/>
          <ac:spMkLst>
            <pc:docMk/>
            <pc:sldMk cId="957015166" sldId="301"/>
            <ac:spMk id="6" creationId="{8A946999-0A8C-4905-77CD-C55C760CF834}"/>
          </ac:spMkLst>
        </pc:spChg>
        <pc:picChg chg="add mod">
          <ac:chgData name="Scott Griffin (student)" userId="S::s.griffin4@uni.brighton.ac.uk::9e5d71a9-1510-45a5-bd9f-aff4de05ae12" providerId="AD" clId="Web-{3FF48A7E-BFAA-4A54-89CB-FB3375873443}" dt="2022-05-11T07:45:33.472" v="24" actId="1076"/>
          <ac:picMkLst>
            <pc:docMk/>
            <pc:sldMk cId="957015166" sldId="301"/>
            <ac:picMk id="4" creationId="{172EC6A3-96C3-DA70-7D2D-40E7A62F95CD}"/>
          </ac:picMkLst>
        </pc:picChg>
        <pc:picChg chg="add mod">
          <ac:chgData name="Scott Griffin (student)" userId="S::s.griffin4@uni.brighton.ac.uk::9e5d71a9-1510-45a5-bd9f-aff4de05ae12" providerId="AD" clId="Web-{3FF48A7E-BFAA-4A54-89CB-FB3375873443}" dt="2022-05-11T07:45:37.581" v="25" actId="1076"/>
          <ac:picMkLst>
            <pc:docMk/>
            <pc:sldMk cId="957015166" sldId="301"/>
            <ac:picMk id="5" creationId="{A4378784-65D1-8BC3-03A2-4793907D71CF}"/>
          </ac:picMkLst>
        </pc:picChg>
        <pc:picChg chg="add mod">
          <ac:chgData name="Scott Griffin (student)" userId="S::s.griffin4@uni.brighton.ac.uk::9e5d71a9-1510-45a5-bd9f-aff4de05ae12" providerId="AD" clId="Web-{3FF48A7E-BFAA-4A54-89CB-FB3375873443}" dt="2022-05-11T07:45:40.863" v="26" actId="1076"/>
          <ac:picMkLst>
            <pc:docMk/>
            <pc:sldMk cId="957015166" sldId="301"/>
            <ac:picMk id="8" creationId="{3B282759-FB9A-0983-FC48-308DACB90E3E}"/>
          </ac:picMkLst>
        </pc:picChg>
        <pc:picChg chg="add mod">
          <ac:chgData name="Scott Griffin (student)" userId="S::s.griffin4@uni.brighton.ac.uk::9e5d71a9-1510-45a5-bd9f-aff4de05ae12" providerId="AD" clId="Web-{3FF48A7E-BFAA-4A54-89CB-FB3375873443}" dt="2022-05-11T07:45:51.222" v="30" actId="1076"/>
          <ac:picMkLst>
            <pc:docMk/>
            <pc:sldMk cId="957015166" sldId="301"/>
            <ac:picMk id="9" creationId="{BEC5B219-BC11-DD9C-787C-7C650EA1E797}"/>
          </ac:picMkLst>
        </pc:picChg>
      </pc:sldChg>
    </pc:docChg>
  </pc:docChgLst>
  <pc:docChgLst>
    <pc:chgData name="Scott Griffin (student)" userId="S::s.griffin4@uni.brighton.ac.uk::9e5d71a9-1510-45a5-bd9f-aff4de05ae12" providerId="AD" clId="Web-{5429CB63-BFC2-4D2C-B23B-C22AD465E6D4}"/>
    <pc:docChg chg="modSld">
      <pc:chgData name="Scott Griffin (student)" userId="S::s.griffin4@uni.brighton.ac.uk::9e5d71a9-1510-45a5-bd9f-aff4de05ae12" providerId="AD" clId="Web-{5429CB63-BFC2-4D2C-B23B-C22AD465E6D4}" dt="2022-05-06T12:47:02.473" v="6" actId="20577"/>
      <pc:docMkLst>
        <pc:docMk/>
      </pc:docMkLst>
      <pc:sldChg chg="addSp delSp modSp">
        <pc:chgData name="Scott Griffin (student)" userId="S::s.griffin4@uni.brighton.ac.uk::9e5d71a9-1510-45a5-bd9f-aff4de05ae12" providerId="AD" clId="Web-{5429CB63-BFC2-4D2C-B23B-C22AD465E6D4}" dt="2022-05-06T12:47:02.473" v="6" actId="20577"/>
        <pc:sldMkLst>
          <pc:docMk/>
          <pc:sldMk cId="3141798609" sldId="259"/>
        </pc:sldMkLst>
        <pc:spChg chg="mod">
          <ac:chgData name="Scott Griffin (student)" userId="S::s.griffin4@uni.brighton.ac.uk::9e5d71a9-1510-45a5-bd9f-aff4de05ae12" providerId="AD" clId="Web-{5429CB63-BFC2-4D2C-B23B-C22AD465E6D4}" dt="2022-05-06T12:47:02.473" v="6" actId="20577"/>
          <ac:spMkLst>
            <pc:docMk/>
            <pc:sldMk cId="3141798609" sldId="259"/>
            <ac:spMk id="3" creationId="{B253B0CC-76D0-3A72-D4CB-4A07C887FD3D}"/>
          </ac:spMkLst>
        </pc:spChg>
        <pc:spChg chg="del">
          <ac:chgData name="Scott Griffin (student)" userId="S::s.griffin4@uni.brighton.ac.uk::9e5d71a9-1510-45a5-bd9f-aff4de05ae12" providerId="AD" clId="Web-{5429CB63-BFC2-4D2C-B23B-C22AD465E6D4}" dt="2022-05-06T12:46:51.426" v="1"/>
          <ac:spMkLst>
            <pc:docMk/>
            <pc:sldMk cId="3141798609" sldId="259"/>
            <ac:spMk id="4" creationId="{EB014231-16D5-9AE0-8FFA-F49A0EACB3E1}"/>
          </ac:spMkLst>
        </pc:spChg>
        <pc:spChg chg="del">
          <ac:chgData name="Scott Griffin (student)" userId="S::s.griffin4@uni.brighton.ac.uk::9e5d71a9-1510-45a5-bd9f-aff4de05ae12" providerId="AD" clId="Web-{5429CB63-BFC2-4D2C-B23B-C22AD465E6D4}" dt="2022-05-06T12:46:48.504" v="0"/>
          <ac:spMkLst>
            <pc:docMk/>
            <pc:sldMk cId="3141798609" sldId="259"/>
            <ac:spMk id="5" creationId="{BBCE9261-8596-4260-E349-C56080D11168}"/>
          </ac:spMkLst>
        </pc:spChg>
        <pc:spChg chg="add del">
          <ac:chgData name="Scott Griffin (student)" userId="S::s.griffin4@uni.brighton.ac.uk::9e5d71a9-1510-45a5-bd9f-aff4de05ae12" providerId="AD" clId="Web-{5429CB63-BFC2-4D2C-B23B-C22AD465E6D4}" dt="2022-05-06T12:46:57.723" v="4"/>
          <ac:spMkLst>
            <pc:docMk/>
            <pc:sldMk cId="3141798609" sldId="259"/>
            <ac:spMk id="6" creationId="{2A480C4C-0B84-5F72-FB82-2C903FF45C17}"/>
          </ac:spMkLst>
        </pc:spChg>
      </pc:sldChg>
    </pc:docChg>
  </pc:docChgLst>
  <pc:docChgLst>
    <pc:chgData name="Will Freeman (student)" userId="S::w.freeman1@uni.brighton.ac.uk::2a303f88-3e45-45cd-93fc-b6ce22de021e" providerId="AD" clId="Web-{48F7CD6D-E5A0-5028-13CD-2DBAB6FF5B54}"/>
    <pc:docChg chg="addSld modSld">
      <pc:chgData name="Will Freeman (student)" userId="S::w.freeman1@uni.brighton.ac.uk::2a303f88-3e45-45cd-93fc-b6ce22de021e" providerId="AD" clId="Web-{48F7CD6D-E5A0-5028-13CD-2DBAB6FF5B54}" dt="2022-05-11T02:36:24.433" v="275" actId="1076"/>
      <pc:docMkLst>
        <pc:docMk/>
      </pc:docMkLst>
      <pc:sldChg chg="addSp modSp">
        <pc:chgData name="Will Freeman (student)" userId="S::w.freeman1@uni.brighton.ac.uk::2a303f88-3e45-45cd-93fc-b6ce22de021e" providerId="AD" clId="Web-{48F7CD6D-E5A0-5028-13CD-2DBAB6FF5B54}" dt="2022-05-11T01:21:25.226" v="184" actId="1076"/>
        <pc:sldMkLst>
          <pc:docMk/>
          <pc:sldMk cId="109857222" sldId="256"/>
        </pc:sldMkLst>
        <pc:picChg chg="add mod">
          <ac:chgData name="Will Freeman (student)" userId="S::w.freeman1@uni.brighton.ac.uk::2a303f88-3e45-45cd-93fc-b6ce22de021e" providerId="AD" clId="Web-{48F7CD6D-E5A0-5028-13CD-2DBAB6FF5B54}" dt="2022-05-11T01:21:25.226" v="184" actId="1076"/>
          <ac:picMkLst>
            <pc:docMk/>
            <pc:sldMk cId="109857222" sldId="256"/>
            <ac:picMk id="5" creationId="{79348ED1-9364-8177-BA86-D86F8AFB8424}"/>
          </ac:picMkLst>
        </pc:picChg>
      </pc:sldChg>
      <pc:sldChg chg="modSp">
        <pc:chgData name="Will Freeman (student)" userId="S::w.freeman1@uni.brighton.ac.uk::2a303f88-3e45-45cd-93fc-b6ce22de021e" providerId="AD" clId="Web-{48F7CD6D-E5A0-5028-13CD-2DBAB6FF5B54}" dt="2022-05-11T01:04:37.181" v="1" actId="1076"/>
        <pc:sldMkLst>
          <pc:docMk/>
          <pc:sldMk cId="351309038" sldId="277"/>
        </pc:sldMkLst>
        <pc:spChg chg="mod">
          <ac:chgData name="Will Freeman (student)" userId="S::w.freeman1@uni.brighton.ac.uk::2a303f88-3e45-45cd-93fc-b6ce22de021e" providerId="AD" clId="Web-{48F7CD6D-E5A0-5028-13CD-2DBAB6FF5B54}" dt="2022-05-11T01:04:37.181" v="1" actId="1076"/>
          <ac:spMkLst>
            <pc:docMk/>
            <pc:sldMk cId="351309038" sldId="277"/>
            <ac:spMk id="7" creationId="{2752F799-E857-804F-D0BE-51FF63D5EE4D}"/>
          </ac:spMkLst>
        </pc:spChg>
      </pc:sldChg>
      <pc:sldChg chg="modSp">
        <pc:chgData name="Will Freeman (student)" userId="S::w.freeman1@uni.brighton.ac.uk::2a303f88-3e45-45cd-93fc-b6ce22de021e" providerId="AD" clId="Web-{48F7CD6D-E5A0-5028-13CD-2DBAB6FF5B54}" dt="2022-05-11T01:47:53.717" v="218" actId="20577"/>
        <pc:sldMkLst>
          <pc:docMk/>
          <pc:sldMk cId="202990122" sldId="278"/>
        </pc:sldMkLst>
        <pc:spChg chg="mod">
          <ac:chgData name="Will Freeman (student)" userId="S::w.freeman1@uni.brighton.ac.uk::2a303f88-3e45-45cd-93fc-b6ce22de021e" providerId="AD" clId="Web-{48F7CD6D-E5A0-5028-13CD-2DBAB6FF5B54}" dt="2022-05-11T01:47:53.717" v="218" actId="20577"/>
          <ac:spMkLst>
            <pc:docMk/>
            <pc:sldMk cId="202990122" sldId="278"/>
            <ac:spMk id="32" creationId="{C8DD1C07-7728-F2F2-FBE7-C3F2E0DD9E9D}"/>
          </ac:spMkLst>
        </pc:spChg>
      </pc:sldChg>
      <pc:sldChg chg="modSp">
        <pc:chgData name="Will Freeman (student)" userId="S::w.freeman1@uni.brighton.ac.uk::2a303f88-3e45-45cd-93fc-b6ce22de021e" providerId="AD" clId="Web-{48F7CD6D-E5A0-5028-13CD-2DBAB6FF5B54}" dt="2022-05-11T01:47:45.779" v="215" actId="20577"/>
        <pc:sldMkLst>
          <pc:docMk/>
          <pc:sldMk cId="2284429235" sldId="282"/>
        </pc:sldMkLst>
        <pc:spChg chg="mod">
          <ac:chgData name="Will Freeman (student)" userId="S::w.freeman1@uni.brighton.ac.uk::2a303f88-3e45-45cd-93fc-b6ce22de021e" providerId="AD" clId="Web-{48F7CD6D-E5A0-5028-13CD-2DBAB6FF5B54}" dt="2022-05-11T01:47:45.779" v="215" actId="20577"/>
          <ac:spMkLst>
            <pc:docMk/>
            <pc:sldMk cId="2284429235" sldId="282"/>
            <ac:spMk id="5" creationId="{AC7A7A06-CF2A-3B2C-4EF8-D6052B9CF757}"/>
          </ac:spMkLst>
        </pc:spChg>
      </pc:sldChg>
      <pc:sldChg chg="modSp addCm">
        <pc:chgData name="Will Freeman (student)" userId="S::w.freeman1@uni.brighton.ac.uk::2a303f88-3e45-45cd-93fc-b6ce22de021e" providerId="AD" clId="Web-{48F7CD6D-E5A0-5028-13CD-2DBAB6FF5B54}" dt="2022-05-11T01:52:31.511" v="268"/>
        <pc:sldMkLst>
          <pc:docMk/>
          <pc:sldMk cId="361657929" sldId="284"/>
        </pc:sldMkLst>
        <pc:spChg chg="mod">
          <ac:chgData name="Will Freeman (student)" userId="S::w.freeman1@uni.brighton.ac.uk::2a303f88-3e45-45cd-93fc-b6ce22de021e" providerId="AD" clId="Web-{48F7CD6D-E5A0-5028-13CD-2DBAB6FF5B54}" dt="2022-05-11T01:48:31.546" v="250" actId="20577"/>
          <ac:spMkLst>
            <pc:docMk/>
            <pc:sldMk cId="361657929" sldId="284"/>
            <ac:spMk id="3" creationId="{3B8B4C82-60D6-6439-2723-8713CE6B5509}"/>
          </ac:spMkLst>
        </pc:spChg>
      </pc:sldChg>
      <pc:sldChg chg="modSp">
        <pc:chgData name="Will Freeman (student)" userId="S::w.freeman1@uni.brighton.ac.uk::2a303f88-3e45-45cd-93fc-b6ce22de021e" providerId="AD" clId="Web-{48F7CD6D-E5A0-5028-13CD-2DBAB6FF5B54}" dt="2022-05-11T01:05:21.760" v="25" actId="20577"/>
        <pc:sldMkLst>
          <pc:docMk/>
          <pc:sldMk cId="2609317540" sldId="285"/>
        </pc:sldMkLst>
        <pc:spChg chg="mod">
          <ac:chgData name="Will Freeman (student)" userId="S::w.freeman1@uni.brighton.ac.uk::2a303f88-3e45-45cd-93fc-b6ce22de021e" providerId="AD" clId="Web-{48F7CD6D-E5A0-5028-13CD-2DBAB6FF5B54}" dt="2022-05-11T01:05:21.760" v="25" actId="20577"/>
          <ac:spMkLst>
            <pc:docMk/>
            <pc:sldMk cId="2609317540" sldId="285"/>
            <ac:spMk id="3" creationId="{20ACFFFF-7444-1728-8446-104651AAD062}"/>
          </ac:spMkLst>
        </pc:spChg>
      </pc:sldChg>
      <pc:sldChg chg="addSp modSp">
        <pc:chgData name="Will Freeman (student)" userId="S::w.freeman1@uni.brighton.ac.uk::2a303f88-3e45-45cd-93fc-b6ce22de021e" providerId="AD" clId="Web-{48F7CD6D-E5A0-5028-13CD-2DBAB6FF5B54}" dt="2022-05-11T02:36:24.433" v="275" actId="1076"/>
        <pc:sldMkLst>
          <pc:docMk/>
          <pc:sldMk cId="2291262227" sldId="297"/>
        </pc:sldMkLst>
        <pc:picChg chg="add mod">
          <ac:chgData name="Will Freeman (student)" userId="S::w.freeman1@uni.brighton.ac.uk::2a303f88-3e45-45cd-93fc-b6ce22de021e" providerId="AD" clId="Web-{48F7CD6D-E5A0-5028-13CD-2DBAB6FF5B54}" dt="2022-05-11T02:36:24.433" v="275" actId="1076"/>
          <ac:picMkLst>
            <pc:docMk/>
            <pc:sldMk cId="2291262227" sldId="297"/>
            <ac:picMk id="5" creationId="{E61266D2-E9F0-AEC3-C6BF-1F04D3BA8B98}"/>
          </ac:picMkLst>
        </pc:picChg>
      </pc:sldChg>
      <pc:sldChg chg="modSp">
        <pc:chgData name="Will Freeman (student)" userId="S::w.freeman1@uni.brighton.ac.uk::2a303f88-3e45-45cd-93fc-b6ce22de021e" providerId="AD" clId="Web-{48F7CD6D-E5A0-5028-13CD-2DBAB6FF5B54}" dt="2022-05-11T01:52:55.793" v="269" actId="14100"/>
        <pc:sldMkLst>
          <pc:docMk/>
          <pc:sldMk cId="957015166" sldId="301"/>
        </pc:sldMkLst>
        <pc:spChg chg="mod">
          <ac:chgData name="Will Freeman (student)" userId="S::w.freeman1@uni.brighton.ac.uk::2a303f88-3e45-45cd-93fc-b6ce22de021e" providerId="AD" clId="Web-{48F7CD6D-E5A0-5028-13CD-2DBAB6FF5B54}" dt="2022-05-11T01:52:55.793" v="269" actId="14100"/>
          <ac:spMkLst>
            <pc:docMk/>
            <pc:sldMk cId="957015166" sldId="301"/>
            <ac:spMk id="2" creationId="{2DAB83B6-6BAB-5043-AEF3-E8F825D34D9E}"/>
          </ac:spMkLst>
        </pc:spChg>
      </pc:sldChg>
      <pc:sldChg chg="addSp delSp modSp">
        <pc:chgData name="Will Freeman (student)" userId="S::w.freeman1@uni.brighton.ac.uk::2a303f88-3e45-45cd-93fc-b6ce22de021e" providerId="AD" clId="Web-{48F7CD6D-E5A0-5028-13CD-2DBAB6FF5B54}" dt="2022-05-11T01:52:12.542" v="267" actId="1076"/>
        <pc:sldMkLst>
          <pc:docMk/>
          <pc:sldMk cId="3230727918" sldId="302"/>
        </pc:sldMkLst>
        <pc:spChg chg="mod">
          <ac:chgData name="Will Freeman (student)" userId="S::w.freeman1@uni.brighton.ac.uk::2a303f88-3e45-45cd-93fc-b6ce22de021e" providerId="AD" clId="Web-{48F7CD6D-E5A0-5028-13CD-2DBAB6FF5B54}" dt="2022-05-11T01:50:27.455" v="262" actId="14100"/>
          <ac:spMkLst>
            <pc:docMk/>
            <pc:sldMk cId="3230727918" sldId="302"/>
            <ac:spMk id="2" creationId="{07A8E18B-9BB6-E8B5-D6DD-F9A49875C729}"/>
          </ac:spMkLst>
        </pc:spChg>
        <pc:picChg chg="add del mod">
          <ac:chgData name="Will Freeman (student)" userId="S::w.freeman1@uni.brighton.ac.uk::2a303f88-3e45-45cd-93fc-b6ce22de021e" providerId="AD" clId="Web-{48F7CD6D-E5A0-5028-13CD-2DBAB6FF5B54}" dt="2022-05-11T01:49:18.641" v="254"/>
          <ac:picMkLst>
            <pc:docMk/>
            <pc:sldMk cId="3230727918" sldId="302"/>
            <ac:picMk id="4" creationId="{BCE2C220-2B9B-9E4E-18C9-4C781367C53A}"/>
          </ac:picMkLst>
        </pc:picChg>
        <pc:picChg chg="add del mod">
          <ac:chgData name="Will Freeman (student)" userId="S::w.freeman1@uni.brighton.ac.uk::2a303f88-3e45-45cd-93fc-b6ce22de021e" providerId="AD" clId="Web-{48F7CD6D-E5A0-5028-13CD-2DBAB6FF5B54}" dt="2022-05-11T01:50:32.533" v="263"/>
          <ac:picMkLst>
            <pc:docMk/>
            <pc:sldMk cId="3230727918" sldId="302"/>
            <ac:picMk id="5" creationId="{AD1762AD-3CEF-FCCB-7962-6BB1B670D09A}"/>
          </ac:picMkLst>
        </pc:picChg>
        <pc:picChg chg="add mod">
          <ac:chgData name="Will Freeman (student)" userId="S::w.freeman1@uni.brighton.ac.uk::2a303f88-3e45-45cd-93fc-b6ce22de021e" providerId="AD" clId="Web-{48F7CD6D-E5A0-5028-13CD-2DBAB6FF5B54}" dt="2022-05-11T01:52:12.542" v="267" actId="1076"/>
          <ac:picMkLst>
            <pc:docMk/>
            <pc:sldMk cId="3230727918" sldId="302"/>
            <ac:picMk id="6" creationId="{D0076DCC-45C2-468F-A126-8A0AFE8F0EB5}"/>
          </ac:picMkLst>
        </pc:picChg>
      </pc:sldChg>
      <pc:sldChg chg="modSp add replId">
        <pc:chgData name="Will Freeman (student)" userId="S::w.freeman1@uni.brighton.ac.uk::2a303f88-3e45-45cd-93fc-b6ce22de021e" providerId="AD" clId="Web-{48F7CD6D-E5A0-5028-13CD-2DBAB6FF5B54}" dt="2022-05-11T01:47:31.950" v="214" actId="1076"/>
        <pc:sldMkLst>
          <pc:docMk/>
          <pc:sldMk cId="4072854914" sldId="303"/>
        </pc:sldMkLst>
        <pc:spChg chg="mod">
          <ac:chgData name="Will Freeman (student)" userId="S::w.freeman1@uni.brighton.ac.uk::2a303f88-3e45-45cd-93fc-b6ce22de021e" providerId="AD" clId="Web-{48F7CD6D-E5A0-5028-13CD-2DBAB6FF5B54}" dt="2022-05-11T01:05:47.026" v="28" actId="20577"/>
          <ac:spMkLst>
            <pc:docMk/>
            <pc:sldMk cId="4072854914" sldId="303"/>
            <ac:spMk id="2" creationId="{B9BC58BE-1B5A-C8AD-511E-578DD5542691}"/>
          </ac:spMkLst>
        </pc:spChg>
        <pc:spChg chg="mod">
          <ac:chgData name="Will Freeman (student)" userId="S::w.freeman1@uni.brighton.ac.uk::2a303f88-3e45-45cd-93fc-b6ce22de021e" providerId="AD" clId="Web-{48F7CD6D-E5A0-5028-13CD-2DBAB6FF5B54}" dt="2022-05-11T01:47:31.950" v="214" actId="1076"/>
          <ac:spMkLst>
            <pc:docMk/>
            <pc:sldMk cId="4072854914" sldId="303"/>
            <ac:spMk id="5" creationId="{AC7A7A06-CF2A-3B2C-4EF8-D6052B9CF757}"/>
          </ac:spMkLst>
        </pc:spChg>
      </pc:sldChg>
      <pc:sldChg chg="addSp delSp modSp new mod setBg addAnim delAnim setClrOvrMap">
        <pc:chgData name="Will Freeman (student)" userId="S::w.freeman1@uni.brighton.ac.uk::2a303f88-3e45-45cd-93fc-b6ce22de021e" providerId="AD" clId="Web-{48F7CD6D-E5A0-5028-13CD-2DBAB6FF5B54}" dt="2022-05-11T01:21:06.068" v="183"/>
        <pc:sldMkLst>
          <pc:docMk/>
          <pc:sldMk cId="82959119" sldId="304"/>
        </pc:sldMkLst>
        <pc:spChg chg="mod">
          <ac:chgData name="Will Freeman (student)" userId="S::w.freeman1@uni.brighton.ac.uk::2a303f88-3e45-45cd-93fc-b6ce22de021e" providerId="AD" clId="Web-{48F7CD6D-E5A0-5028-13CD-2DBAB6FF5B54}" dt="2022-05-11T01:21:06.068" v="183"/>
          <ac:spMkLst>
            <pc:docMk/>
            <pc:sldMk cId="82959119" sldId="304"/>
            <ac:spMk id="2" creationId="{863768E1-1FD4-34C8-8109-A3A81987FF38}"/>
          </ac:spMkLst>
        </pc:spChg>
        <pc:spChg chg="mod">
          <ac:chgData name="Will Freeman (student)" userId="S::w.freeman1@uni.brighton.ac.uk::2a303f88-3e45-45cd-93fc-b6ce22de021e" providerId="AD" clId="Web-{48F7CD6D-E5A0-5028-13CD-2DBAB6FF5B54}" dt="2022-05-11T01:21:06.068" v="183"/>
          <ac:spMkLst>
            <pc:docMk/>
            <pc:sldMk cId="82959119" sldId="304"/>
            <ac:spMk id="3" creationId="{0029CCF5-8E08-ADA8-B79D-AF7A87A2DD73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8:52.611" v="163"/>
          <ac:spMkLst>
            <pc:docMk/>
            <pc:sldMk cId="82959119" sldId="304"/>
            <ac:spMk id="9" creationId="{17115F77-2FAE-4CA7-9A7F-10D5F2C8F831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8:52.611" v="163"/>
          <ac:spMkLst>
            <pc:docMk/>
            <pc:sldMk cId="82959119" sldId="304"/>
            <ac:spMk id="11" creationId="{5CD4C046-A04C-46CC-AFA3-6B0621F628C8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8:52.611" v="163"/>
          <ac:spMkLst>
            <pc:docMk/>
            <pc:sldMk cId="82959119" sldId="304"/>
            <ac:spMk id="13" creationId="{BC512124-0D13-4ED9-80B7-52AE15B6B41F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8:52.611" v="163"/>
          <ac:spMkLst>
            <pc:docMk/>
            <pc:sldMk cId="82959119" sldId="304"/>
            <ac:spMk id="15" creationId="{D4ABACDC-BD54-40F3-9047-8298C77C2DD6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8:52.611" v="163"/>
          <ac:spMkLst>
            <pc:docMk/>
            <pc:sldMk cId="82959119" sldId="304"/>
            <ac:spMk id="17" creationId="{B76CB7CA-05C2-4EE8-A97F-B5F3A4F89DA4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9:02.221" v="167"/>
          <ac:spMkLst>
            <pc:docMk/>
            <pc:sldMk cId="82959119" sldId="304"/>
            <ac:spMk id="19" creationId="{17115F77-2FAE-4CA7-9A7F-10D5F2C8F831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9:02.221" v="167"/>
          <ac:spMkLst>
            <pc:docMk/>
            <pc:sldMk cId="82959119" sldId="304"/>
            <ac:spMk id="20" creationId="{5CD4C046-A04C-46CC-AFA3-6B0621F628C8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9:02.221" v="167"/>
          <ac:spMkLst>
            <pc:docMk/>
            <pc:sldMk cId="82959119" sldId="304"/>
            <ac:spMk id="21" creationId="{D589E016-1EE1-484C-8423-012B4B78067D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9:02.221" v="167"/>
          <ac:spMkLst>
            <pc:docMk/>
            <pc:sldMk cId="82959119" sldId="304"/>
            <ac:spMk id="23" creationId="{46100866-3689-418C-84D9-07C7E2435C86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9:13.268" v="171"/>
          <ac:spMkLst>
            <pc:docMk/>
            <pc:sldMk cId="82959119" sldId="304"/>
            <ac:spMk id="25" creationId="{17115F77-2FAE-4CA7-9A7F-10D5F2C8F831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9:13.268" v="171"/>
          <ac:spMkLst>
            <pc:docMk/>
            <pc:sldMk cId="82959119" sldId="304"/>
            <ac:spMk id="26" creationId="{5CD4C046-A04C-46CC-AFA3-6B0621F628C8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19:13.268" v="171"/>
          <ac:spMkLst>
            <pc:docMk/>
            <pc:sldMk cId="82959119" sldId="304"/>
            <ac:spMk id="27" creationId="{BC512124-0D13-4ED9-80B7-52AE15B6B41F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21:06.068" v="183"/>
          <ac:spMkLst>
            <pc:docMk/>
            <pc:sldMk cId="82959119" sldId="304"/>
            <ac:spMk id="30" creationId="{17115F77-2FAE-4CA7-9A7F-10D5F2C8F831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21:06.068" v="183"/>
          <ac:spMkLst>
            <pc:docMk/>
            <pc:sldMk cId="82959119" sldId="304"/>
            <ac:spMk id="31" creationId="{5CD4C046-A04C-46CC-AFA3-6B0621F628C8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21:06.068" v="183"/>
          <ac:spMkLst>
            <pc:docMk/>
            <pc:sldMk cId="82959119" sldId="304"/>
            <ac:spMk id="32" creationId="{D589E016-1EE1-484C-8423-012B4B78067D}"/>
          </ac:spMkLst>
        </pc:spChg>
        <pc:spChg chg="add del">
          <ac:chgData name="Will Freeman (student)" userId="S::w.freeman1@uni.brighton.ac.uk::2a303f88-3e45-45cd-93fc-b6ce22de021e" providerId="AD" clId="Web-{48F7CD6D-E5A0-5028-13CD-2DBAB6FF5B54}" dt="2022-05-11T01:21:06.068" v="183"/>
          <ac:spMkLst>
            <pc:docMk/>
            <pc:sldMk cId="82959119" sldId="304"/>
            <ac:spMk id="34" creationId="{46100866-3689-418C-84D9-07C7E2435C86}"/>
          </ac:spMkLst>
        </pc:spChg>
        <pc:spChg chg="add">
          <ac:chgData name="Will Freeman (student)" userId="S::w.freeman1@uni.brighton.ac.uk::2a303f88-3e45-45cd-93fc-b6ce22de021e" providerId="AD" clId="Web-{48F7CD6D-E5A0-5028-13CD-2DBAB6FF5B54}" dt="2022-05-11T01:21:06.068" v="183"/>
          <ac:spMkLst>
            <pc:docMk/>
            <pc:sldMk cId="82959119" sldId="304"/>
            <ac:spMk id="39" creationId="{64C9EE1D-12BB-43F7-9A2A-893578DCA63A}"/>
          </ac:spMkLst>
        </pc:spChg>
        <pc:spChg chg="add">
          <ac:chgData name="Will Freeman (student)" userId="S::w.freeman1@uni.brighton.ac.uk::2a303f88-3e45-45cd-93fc-b6ce22de021e" providerId="AD" clId="Web-{48F7CD6D-E5A0-5028-13CD-2DBAB6FF5B54}" dt="2022-05-11T01:21:06.068" v="183"/>
          <ac:spMkLst>
            <pc:docMk/>
            <pc:sldMk cId="82959119" sldId="304"/>
            <ac:spMk id="41" creationId="{43962A31-C54E-4762-B155-59777FED1C75}"/>
          </ac:spMkLst>
        </pc:spChg>
        <pc:spChg chg="add">
          <ac:chgData name="Will Freeman (student)" userId="S::w.freeman1@uni.brighton.ac.uk::2a303f88-3e45-45cd-93fc-b6ce22de021e" providerId="AD" clId="Web-{48F7CD6D-E5A0-5028-13CD-2DBAB6FF5B54}" dt="2022-05-11T01:21:06.068" v="183"/>
          <ac:spMkLst>
            <pc:docMk/>
            <pc:sldMk cId="82959119" sldId="304"/>
            <ac:spMk id="43" creationId="{4B392D36-B685-45E0-B197-6EE5D748093B}"/>
          </ac:spMkLst>
        </pc:spChg>
        <pc:spChg chg="add">
          <ac:chgData name="Will Freeman (student)" userId="S::w.freeman1@uni.brighton.ac.uk::2a303f88-3e45-45cd-93fc-b6ce22de021e" providerId="AD" clId="Web-{48F7CD6D-E5A0-5028-13CD-2DBAB6FF5B54}" dt="2022-05-11T01:21:06.068" v="183"/>
          <ac:spMkLst>
            <pc:docMk/>
            <pc:sldMk cId="82959119" sldId="304"/>
            <ac:spMk id="45" creationId="{9DCA8533-CC5E-4754-9A04-047EDE49E0F9}"/>
          </ac:spMkLst>
        </pc:spChg>
        <pc:picChg chg="add mod">
          <ac:chgData name="Will Freeman (student)" userId="S::w.freeman1@uni.brighton.ac.uk::2a303f88-3e45-45cd-93fc-b6ce22de021e" providerId="AD" clId="Web-{48F7CD6D-E5A0-5028-13CD-2DBAB6FF5B54}" dt="2022-05-11T01:21:06.068" v="183"/>
          <ac:picMkLst>
            <pc:docMk/>
            <pc:sldMk cId="82959119" sldId="304"/>
            <ac:picMk id="4" creationId="{C811F2C0-338C-6951-1C57-B39EA66C2505}"/>
          </ac:picMkLst>
        </pc:picChg>
        <pc:picChg chg="add del">
          <ac:chgData name="Will Freeman (student)" userId="S::w.freeman1@uni.brighton.ac.uk::2a303f88-3e45-45cd-93fc-b6ce22de021e" providerId="AD" clId="Web-{48F7CD6D-E5A0-5028-13CD-2DBAB6FF5B54}" dt="2022-05-11T01:18:52.611" v="163"/>
          <ac:picMkLst>
            <pc:docMk/>
            <pc:sldMk cId="82959119" sldId="304"/>
            <ac:picMk id="5" creationId="{ADF31343-D539-F062-710D-1F5E36D96C8C}"/>
          </ac:picMkLst>
        </pc:picChg>
        <pc:picChg chg="add del">
          <ac:chgData name="Will Freeman (student)" userId="S::w.freeman1@uni.brighton.ac.uk::2a303f88-3e45-45cd-93fc-b6ce22de021e" providerId="AD" clId="Web-{48F7CD6D-E5A0-5028-13CD-2DBAB6FF5B54}" dt="2022-05-11T01:19:02.221" v="167"/>
          <ac:picMkLst>
            <pc:docMk/>
            <pc:sldMk cId="82959119" sldId="304"/>
            <ac:picMk id="22" creationId="{A8AAE848-15BD-7C5A-C98E-00FF64A13C98}"/>
          </ac:picMkLst>
        </pc:picChg>
        <pc:picChg chg="add del">
          <ac:chgData name="Will Freeman (student)" userId="S::w.freeman1@uni.brighton.ac.uk::2a303f88-3e45-45cd-93fc-b6ce22de021e" providerId="AD" clId="Web-{48F7CD6D-E5A0-5028-13CD-2DBAB6FF5B54}" dt="2022-05-11T01:19:13.268" v="171"/>
          <ac:picMkLst>
            <pc:docMk/>
            <pc:sldMk cId="82959119" sldId="304"/>
            <ac:picMk id="28" creationId="{33C500F6-5A10-3437-1FC6-EE78E6F1D470}"/>
          </ac:picMkLst>
        </pc:picChg>
        <pc:picChg chg="add mod ord">
          <ac:chgData name="Will Freeman (student)" userId="S::w.freeman1@uni.brighton.ac.uk::2a303f88-3e45-45cd-93fc-b6ce22de021e" providerId="AD" clId="Web-{48F7CD6D-E5A0-5028-13CD-2DBAB6FF5B54}" dt="2022-05-11T01:21:06.068" v="183"/>
          <ac:picMkLst>
            <pc:docMk/>
            <pc:sldMk cId="82959119" sldId="304"/>
            <ac:picMk id="33" creationId="{A8AAE848-15BD-7C5A-C98E-00FF64A13C98}"/>
          </ac:picMkLst>
        </pc:picChg>
      </pc:sldChg>
    </pc:docChg>
  </pc:docChgLst>
  <pc:docChgLst>
    <pc:chgData name="Scott Griffin (student)" userId="S::s.griffin4@uni.brighton.ac.uk::9e5d71a9-1510-45a5-bd9f-aff4de05ae12" providerId="AD" clId="Web-{680158B5-6A05-4395-8E55-F0289E69324B}"/>
    <pc:docChg chg="modSld">
      <pc:chgData name="Scott Griffin (student)" userId="S::s.griffin4@uni.brighton.ac.uk::9e5d71a9-1510-45a5-bd9f-aff4de05ae12" providerId="AD" clId="Web-{680158B5-6A05-4395-8E55-F0289E69324B}" dt="2022-05-02T13:40:56.609" v="201" actId="20577"/>
      <pc:docMkLst>
        <pc:docMk/>
      </pc:docMkLst>
      <pc:sldChg chg="modSp">
        <pc:chgData name="Scott Griffin (student)" userId="S::s.griffin4@uni.brighton.ac.uk::9e5d71a9-1510-45a5-bd9f-aff4de05ae12" providerId="AD" clId="Web-{680158B5-6A05-4395-8E55-F0289E69324B}" dt="2022-05-02T13:40:28.561" v="199" actId="1076"/>
        <pc:sldMkLst>
          <pc:docMk/>
          <pc:sldMk cId="202990122" sldId="278"/>
        </pc:sldMkLst>
        <pc:spChg chg="mod">
          <ac:chgData name="Scott Griffin (student)" userId="S::s.griffin4@uni.brighton.ac.uk::9e5d71a9-1510-45a5-bd9f-aff4de05ae12" providerId="AD" clId="Web-{680158B5-6A05-4395-8E55-F0289E69324B}" dt="2022-05-02T13:40:28.561" v="199" actId="1076"/>
          <ac:spMkLst>
            <pc:docMk/>
            <pc:sldMk cId="202990122" sldId="278"/>
            <ac:spMk id="4" creationId="{CDDB63C5-F9DD-D3A2-66F2-9F9024AEF24F}"/>
          </ac:spMkLst>
        </pc:spChg>
      </pc:sldChg>
      <pc:sldChg chg="addSp delSp modSp">
        <pc:chgData name="Scott Griffin (student)" userId="S::s.griffin4@uni.brighton.ac.uk::9e5d71a9-1510-45a5-bd9f-aff4de05ae12" providerId="AD" clId="Web-{680158B5-6A05-4395-8E55-F0289E69324B}" dt="2022-05-02T13:40:17.716" v="193" actId="20577"/>
        <pc:sldMkLst>
          <pc:docMk/>
          <pc:sldMk cId="2284429235" sldId="282"/>
        </pc:sldMkLst>
        <pc:spChg chg="add del mod">
          <ac:chgData name="Scott Griffin (student)" userId="S::s.griffin4@uni.brighton.ac.uk::9e5d71a9-1510-45a5-bd9f-aff4de05ae12" providerId="AD" clId="Web-{680158B5-6A05-4395-8E55-F0289E69324B}" dt="2022-05-02T13:35:36.682" v="91"/>
          <ac:spMkLst>
            <pc:docMk/>
            <pc:sldMk cId="2284429235" sldId="282"/>
            <ac:spMk id="4" creationId="{ADEE0306-2E62-8983-8EFC-803733999CE9}"/>
          </ac:spMkLst>
        </pc:spChg>
        <pc:spChg chg="mod">
          <ac:chgData name="Scott Griffin (student)" userId="S::s.griffin4@uni.brighton.ac.uk::9e5d71a9-1510-45a5-bd9f-aff4de05ae12" providerId="AD" clId="Web-{680158B5-6A05-4395-8E55-F0289E69324B}" dt="2022-05-02T13:40:17.716" v="193" actId="20577"/>
          <ac:spMkLst>
            <pc:docMk/>
            <pc:sldMk cId="2284429235" sldId="282"/>
            <ac:spMk id="5" creationId="{AC7A7A06-CF2A-3B2C-4EF8-D6052B9CF757}"/>
          </ac:spMkLst>
        </pc:spChg>
        <pc:spChg chg="add del mod">
          <ac:chgData name="Scott Griffin (student)" userId="S::s.griffin4@uni.brighton.ac.uk::9e5d71a9-1510-45a5-bd9f-aff4de05ae12" providerId="AD" clId="Web-{680158B5-6A05-4395-8E55-F0289E69324B}" dt="2022-05-02T13:33:24.221" v="47"/>
          <ac:spMkLst>
            <pc:docMk/>
            <pc:sldMk cId="2284429235" sldId="282"/>
            <ac:spMk id="7" creationId="{9FAE9BC1-B72A-6A6A-36A9-F733AD46139C}"/>
          </ac:spMkLst>
        </pc:spChg>
      </pc:sldChg>
      <pc:sldChg chg="modSp">
        <pc:chgData name="Scott Griffin (student)" userId="S::s.griffin4@uni.brighton.ac.uk::9e5d71a9-1510-45a5-bd9f-aff4de05ae12" providerId="AD" clId="Web-{680158B5-6A05-4395-8E55-F0289E69324B}" dt="2022-05-02T13:40:56.609" v="201" actId="20577"/>
        <pc:sldMkLst>
          <pc:docMk/>
          <pc:sldMk cId="361657929" sldId="284"/>
        </pc:sldMkLst>
        <pc:spChg chg="mod">
          <ac:chgData name="Scott Griffin (student)" userId="S::s.griffin4@uni.brighton.ac.uk::9e5d71a9-1510-45a5-bd9f-aff4de05ae12" providerId="AD" clId="Web-{680158B5-6A05-4395-8E55-F0289E69324B}" dt="2022-05-02T13:40:56.609" v="201" actId="20577"/>
          <ac:spMkLst>
            <pc:docMk/>
            <pc:sldMk cId="361657929" sldId="284"/>
            <ac:spMk id="3" creationId="{3B8B4C82-60D6-6439-2723-8713CE6B5509}"/>
          </ac:spMkLst>
        </pc:spChg>
      </pc:sldChg>
    </pc:docChg>
  </pc:docChgLst>
  <pc:docChgLst>
    <pc:chgData name="Scott Griffin (student)" userId="S::s.griffin4@uni.brighton.ac.uk::9e5d71a9-1510-45a5-bd9f-aff4de05ae12" providerId="AD" clId="Web-{710E8AF4-1E66-4DD1-A254-3C4E32C1C040}"/>
    <pc:docChg chg="addSld">
      <pc:chgData name="Scott Griffin (student)" userId="S::s.griffin4@uni.brighton.ac.uk::9e5d71a9-1510-45a5-bd9f-aff4de05ae12" providerId="AD" clId="Web-{710E8AF4-1E66-4DD1-A254-3C4E32C1C040}" dt="2022-05-02T11:23:11.417" v="0"/>
      <pc:docMkLst>
        <pc:docMk/>
      </pc:docMkLst>
      <pc:sldChg chg="new">
        <pc:chgData name="Scott Griffin (student)" userId="S::s.griffin4@uni.brighton.ac.uk::9e5d71a9-1510-45a5-bd9f-aff4de05ae12" providerId="AD" clId="Web-{710E8AF4-1E66-4DD1-A254-3C4E32C1C040}" dt="2022-05-02T11:23:11.417" v="0"/>
        <pc:sldMkLst>
          <pc:docMk/>
          <pc:sldMk cId="1224668097" sldId="260"/>
        </pc:sldMkLst>
      </pc:sldChg>
    </pc:docChg>
  </pc:docChgLst>
  <pc:docChgLst>
    <pc:chgData name="Scott Griffin (student)" userId="S::s.griffin4@uni.brighton.ac.uk::9e5d71a9-1510-45a5-bd9f-aff4de05ae12" providerId="AD" clId="Web-{394EF3D9-C384-491F-B682-952AD6AFE469}"/>
    <pc:docChg chg="modSld">
      <pc:chgData name="Scott Griffin (student)" userId="S::s.griffin4@uni.brighton.ac.uk::9e5d71a9-1510-45a5-bd9f-aff4de05ae12" providerId="AD" clId="Web-{394EF3D9-C384-491F-B682-952AD6AFE469}" dt="2022-05-06T12:35:51.777" v="17" actId="20577"/>
      <pc:docMkLst>
        <pc:docMk/>
      </pc:docMkLst>
      <pc:sldChg chg="modSp">
        <pc:chgData name="Scott Griffin (student)" userId="S::s.griffin4@uni.brighton.ac.uk::9e5d71a9-1510-45a5-bd9f-aff4de05ae12" providerId="AD" clId="Web-{394EF3D9-C384-491F-B682-952AD6AFE469}" dt="2022-05-06T12:35:51.777" v="17" actId="20577"/>
        <pc:sldMkLst>
          <pc:docMk/>
          <pc:sldMk cId="3534423188" sldId="283"/>
        </pc:sldMkLst>
        <pc:spChg chg="mod">
          <ac:chgData name="Scott Griffin (student)" userId="S::s.griffin4@uni.brighton.ac.uk::9e5d71a9-1510-45a5-bd9f-aff4de05ae12" providerId="AD" clId="Web-{394EF3D9-C384-491F-B682-952AD6AFE469}" dt="2022-05-06T12:35:51.777" v="17" actId="20577"/>
          <ac:spMkLst>
            <pc:docMk/>
            <pc:sldMk cId="3534423188" sldId="283"/>
            <ac:spMk id="3" creationId="{18DD93F5-1C77-D5C6-B874-5334BEA201CD}"/>
          </ac:spMkLst>
        </pc:spChg>
      </pc:sldChg>
    </pc:docChg>
  </pc:docChgLst>
  <pc:docChgLst>
    <pc:chgData name="Ajin Antony (student)" userId="S::a.antony1@uni.brighton.ac.uk::98edaf21-ea4a-40b5-9102-d86e466172f9" providerId="AD" clId="Web-{8BE77715-2DD0-420E-B605-F66BB3ADDEB5}"/>
    <pc:docChg chg="modSld">
      <pc:chgData name="Ajin Antony (student)" userId="S::a.antony1@uni.brighton.ac.uk::98edaf21-ea4a-40b5-9102-d86e466172f9" providerId="AD" clId="Web-{8BE77715-2DD0-420E-B605-F66BB3ADDEB5}" dt="2022-05-11T10:43:29.362" v="6" actId="14100"/>
      <pc:docMkLst>
        <pc:docMk/>
      </pc:docMkLst>
      <pc:sldChg chg="addSp delSp modSp">
        <pc:chgData name="Ajin Antony (student)" userId="S::a.antony1@uni.brighton.ac.uk::98edaf21-ea4a-40b5-9102-d86e466172f9" providerId="AD" clId="Web-{8BE77715-2DD0-420E-B605-F66BB3ADDEB5}" dt="2022-05-11T10:43:29.362" v="6" actId="14100"/>
        <pc:sldMkLst>
          <pc:docMk/>
          <pc:sldMk cId="1063620332" sldId="296"/>
        </pc:sldMkLst>
        <pc:picChg chg="del">
          <ac:chgData name="Ajin Antony (student)" userId="S::a.antony1@uni.brighton.ac.uk::98edaf21-ea4a-40b5-9102-d86e466172f9" providerId="AD" clId="Web-{8BE77715-2DD0-420E-B605-F66BB3ADDEB5}" dt="2022-05-11T10:42:43.064" v="0"/>
          <ac:picMkLst>
            <pc:docMk/>
            <pc:sldMk cId="1063620332" sldId="296"/>
            <ac:picMk id="4" creationId="{99A0E1B8-2F8D-BF8F-F72C-2DB3D6BA3C33}"/>
          </ac:picMkLst>
        </pc:picChg>
        <pc:picChg chg="add mod">
          <ac:chgData name="Ajin Antony (student)" userId="S::a.antony1@uni.brighton.ac.uk::98edaf21-ea4a-40b5-9102-d86e466172f9" providerId="AD" clId="Web-{8BE77715-2DD0-420E-B605-F66BB3ADDEB5}" dt="2022-05-11T10:43:29.362" v="6" actId="14100"/>
          <ac:picMkLst>
            <pc:docMk/>
            <pc:sldMk cId="1063620332" sldId="296"/>
            <ac:picMk id="6" creationId="{8BF348F1-B3CD-C45B-6AF4-5E071907785F}"/>
          </ac:picMkLst>
        </pc:picChg>
      </pc:sldChg>
    </pc:docChg>
  </pc:docChgLst>
  <pc:docChgLst>
    <pc:chgData name="Scott Griffin (student)" userId="S::s.griffin4@uni.brighton.ac.uk::9e5d71a9-1510-45a5-bd9f-aff4de05ae12" providerId="AD" clId="Web-{56EB381C-2907-41C9-A841-1F2D15F7138B}"/>
    <pc:docChg chg="modSld">
      <pc:chgData name="Scott Griffin (student)" userId="S::s.griffin4@uni.brighton.ac.uk::9e5d71a9-1510-45a5-bd9f-aff4de05ae12" providerId="AD" clId="Web-{56EB381C-2907-41C9-A841-1F2D15F7138B}" dt="2022-05-10T13:40:41.133" v="3" actId="1076"/>
      <pc:docMkLst>
        <pc:docMk/>
      </pc:docMkLst>
      <pc:sldChg chg="addSp modSp">
        <pc:chgData name="Scott Griffin (student)" userId="S::s.griffin4@uni.brighton.ac.uk::9e5d71a9-1510-45a5-bd9f-aff4de05ae12" providerId="AD" clId="Web-{56EB381C-2907-41C9-A841-1F2D15F7138B}" dt="2022-05-10T13:40:41.133" v="3" actId="1076"/>
        <pc:sldMkLst>
          <pc:docMk/>
          <pc:sldMk cId="1063620332" sldId="296"/>
        </pc:sldMkLst>
        <pc:picChg chg="add mod">
          <ac:chgData name="Scott Griffin (student)" userId="S::s.griffin4@uni.brighton.ac.uk::9e5d71a9-1510-45a5-bd9f-aff4de05ae12" providerId="AD" clId="Web-{56EB381C-2907-41C9-A841-1F2D15F7138B}" dt="2022-05-10T13:40:41.133" v="3" actId="1076"/>
          <ac:picMkLst>
            <pc:docMk/>
            <pc:sldMk cId="1063620332" sldId="296"/>
            <ac:picMk id="4" creationId="{99A0E1B8-2F8D-BF8F-F72C-2DB3D6BA3C33}"/>
          </ac:picMkLst>
        </pc:picChg>
      </pc:sldChg>
    </pc:docChg>
  </pc:docChgLst>
  <pc:docChgLst>
    <pc:chgData name="Scott Griffin (student)" userId="S::s.griffin4@uni.brighton.ac.uk::9e5d71a9-1510-45a5-bd9f-aff4de05ae12" providerId="AD" clId="Web-{3175A69F-255B-44AC-8DAF-72E545A1DFF8}"/>
    <pc:docChg chg="modSld">
      <pc:chgData name="Scott Griffin (student)" userId="S::s.griffin4@uni.brighton.ac.uk::9e5d71a9-1510-45a5-bd9f-aff4de05ae12" providerId="AD" clId="Web-{3175A69F-255B-44AC-8DAF-72E545A1DFF8}" dt="2022-05-02T11:33:57.013" v="12" actId="20577"/>
      <pc:docMkLst>
        <pc:docMk/>
      </pc:docMkLst>
      <pc:sldChg chg="addSp delSp modSp">
        <pc:chgData name="Scott Griffin (student)" userId="S::s.griffin4@uni.brighton.ac.uk::9e5d71a9-1510-45a5-bd9f-aff4de05ae12" providerId="AD" clId="Web-{3175A69F-255B-44AC-8DAF-72E545A1DFF8}" dt="2022-05-02T11:33:57.013" v="12" actId="20577"/>
        <pc:sldMkLst>
          <pc:docMk/>
          <pc:sldMk cId="41558561" sldId="266"/>
        </pc:sldMkLst>
        <pc:spChg chg="del">
          <ac:chgData name="Scott Griffin (student)" userId="S::s.griffin4@uni.brighton.ac.uk::9e5d71a9-1510-45a5-bd9f-aff4de05ae12" providerId="AD" clId="Web-{3175A69F-255B-44AC-8DAF-72E545A1DFF8}" dt="2022-05-02T11:33:43.184" v="0"/>
          <ac:spMkLst>
            <pc:docMk/>
            <pc:sldMk cId="41558561" sldId="266"/>
            <ac:spMk id="3" creationId="{844468D5-A097-E883-749C-F27CA163A101}"/>
          </ac:spMkLst>
        </pc:spChg>
        <pc:spChg chg="add mod">
          <ac:chgData name="Scott Griffin (student)" userId="S::s.griffin4@uni.brighton.ac.uk::9e5d71a9-1510-45a5-bd9f-aff4de05ae12" providerId="AD" clId="Web-{3175A69F-255B-44AC-8DAF-72E545A1DFF8}" dt="2022-05-02T11:33:57.013" v="12" actId="20577"/>
          <ac:spMkLst>
            <pc:docMk/>
            <pc:sldMk cId="41558561" sldId="266"/>
            <ac:spMk id="5" creationId="{EF8BDDCA-71F3-72C3-A32B-B4A86F3FBFF6}"/>
          </ac:spMkLst>
        </pc:spChg>
        <pc:picChg chg="add mod ord">
          <ac:chgData name="Scott Griffin (student)" userId="S::s.griffin4@uni.brighton.ac.uk::9e5d71a9-1510-45a5-bd9f-aff4de05ae12" providerId="AD" clId="Web-{3175A69F-255B-44AC-8DAF-72E545A1DFF8}" dt="2022-05-02T11:33:43.184" v="0"/>
          <ac:picMkLst>
            <pc:docMk/>
            <pc:sldMk cId="41558561" sldId="266"/>
            <ac:picMk id="4" creationId="{899F4DB4-8BEB-C778-6AE5-45D405853A8D}"/>
          </ac:picMkLst>
        </pc:picChg>
      </pc:sldChg>
    </pc:docChg>
  </pc:docChgLst>
  <pc:docChgLst>
    <pc:chgData name="Scott Griffin (student)" userId="S::s.griffin4@uni.brighton.ac.uk::9e5d71a9-1510-45a5-bd9f-aff4de05ae12" providerId="AD" clId="Web-{658EDABD-219F-45F0-BB5B-91E98E278771}"/>
    <pc:docChg chg="modSld">
      <pc:chgData name="Scott Griffin (student)" userId="S::s.griffin4@uni.brighton.ac.uk::9e5d71a9-1510-45a5-bd9f-aff4de05ae12" providerId="AD" clId="Web-{658EDABD-219F-45F0-BB5B-91E98E278771}" dt="2022-05-06T12:53:00.872" v="3" actId="14100"/>
      <pc:docMkLst>
        <pc:docMk/>
      </pc:docMkLst>
      <pc:sldChg chg="addSp modSp">
        <pc:chgData name="Scott Griffin (student)" userId="S::s.griffin4@uni.brighton.ac.uk::9e5d71a9-1510-45a5-bd9f-aff4de05ae12" providerId="AD" clId="Web-{658EDABD-219F-45F0-BB5B-91E98E278771}" dt="2022-05-06T12:53:00.872" v="3" actId="14100"/>
        <pc:sldMkLst>
          <pc:docMk/>
          <pc:sldMk cId="3141798609" sldId="259"/>
        </pc:sldMkLst>
        <pc:spChg chg="add mod">
          <ac:chgData name="Scott Griffin (student)" userId="S::s.griffin4@uni.brighton.ac.uk::9e5d71a9-1510-45a5-bd9f-aff4de05ae12" providerId="AD" clId="Web-{658EDABD-219F-45F0-BB5B-91E98E278771}" dt="2022-05-06T12:53:00.872" v="3" actId="14100"/>
          <ac:spMkLst>
            <pc:docMk/>
            <pc:sldMk cId="3141798609" sldId="259"/>
            <ac:spMk id="5" creationId="{F6233B65-7184-DCBF-63C2-7831198B4DF8}"/>
          </ac:spMkLst>
        </pc:spChg>
      </pc:sldChg>
    </pc:docChg>
  </pc:docChgLst>
  <pc:docChgLst>
    <pc:chgData name="Scott Griffin (student)" userId="S::s.griffin4@uni.brighton.ac.uk::9e5d71a9-1510-45a5-bd9f-aff4de05ae12" providerId="AD" clId="Web-{F89BA739-583D-45F2-8104-2D0008C02727}"/>
    <pc:docChg chg="addSld modSld">
      <pc:chgData name="Scott Griffin (student)" userId="S::s.griffin4@uni.brighton.ac.uk::9e5d71a9-1510-45a5-bd9f-aff4de05ae12" providerId="AD" clId="Web-{F89BA739-583D-45F2-8104-2D0008C02727}" dt="2022-05-02T12:01:57.424" v="75" actId="20577"/>
      <pc:docMkLst>
        <pc:docMk/>
      </pc:docMkLst>
      <pc:sldChg chg="addSp delSp modSp">
        <pc:chgData name="Scott Griffin (student)" userId="S::s.griffin4@uni.brighton.ac.uk::9e5d71a9-1510-45a5-bd9f-aff4de05ae12" providerId="AD" clId="Web-{F89BA739-583D-45F2-8104-2D0008C02727}" dt="2022-05-02T11:59:00.357" v="8" actId="14100"/>
        <pc:sldMkLst>
          <pc:docMk/>
          <pc:sldMk cId="1693401834" sldId="268"/>
        </pc:sldMkLst>
        <pc:spChg chg="del">
          <ac:chgData name="Scott Griffin (student)" userId="S::s.griffin4@uni.brighton.ac.uk::9e5d71a9-1510-45a5-bd9f-aff4de05ae12" providerId="AD" clId="Web-{F89BA739-583D-45F2-8104-2D0008C02727}" dt="2022-05-02T11:57:56.714" v="0"/>
          <ac:spMkLst>
            <pc:docMk/>
            <pc:sldMk cId="1693401834" sldId="268"/>
            <ac:spMk id="3" creationId="{FFA760A8-7698-D5BF-5715-AA5F97199A34}"/>
          </ac:spMkLst>
        </pc:spChg>
        <pc:spChg chg="add del mod">
          <ac:chgData name="Scott Griffin (student)" userId="S::s.griffin4@uni.brighton.ac.uk::9e5d71a9-1510-45a5-bd9f-aff4de05ae12" providerId="AD" clId="Web-{F89BA739-583D-45F2-8104-2D0008C02727}" dt="2022-05-02T11:58:55.575" v="6"/>
          <ac:spMkLst>
            <pc:docMk/>
            <pc:sldMk cId="1693401834" sldId="268"/>
            <ac:spMk id="7" creationId="{7C911EA8-6A3B-F52B-2F2A-702D7A9338EB}"/>
          </ac:spMkLst>
        </pc:spChg>
        <pc:graphicFrameChg chg="add del mod ord modGraphic">
          <ac:chgData name="Scott Griffin (student)" userId="S::s.griffin4@uni.brighton.ac.uk::9e5d71a9-1510-45a5-bd9f-aff4de05ae12" providerId="AD" clId="Web-{F89BA739-583D-45F2-8104-2D0008C02727}" dt="2022-05-02T11:58:42.497" v="5"/>
          <ac:graphicFrameMkLst>
            <pc:docMk/>
            <pc:sldMk cId="1693401834" sldId="268"/>
            <ac:graphicFrameMk id="5" creationId="{849DC2EF-94E0-66AC-24EF-9D5527C700D4}"/>
          </ac:graphicFrameMkLst>
        </pc:graphicFrameChg>
        <pc:picChg chg="add mod ord">
          <ac:chgData name="Scott Griffin (student)" userId="S::s.griffin4@uni.brighton.ac.uk::9e5d71a9-1510-45a5-bd9f-aff4de05ae12" providerId="AD" clId="Web-{F89BA739-583D-45F2-8104-2D0008C02727}" dt="2022-05-02T11:59:00.357" v="8" actId="14100"/>
          <ac:picMkLst>
            <pc:docMk/>
            <pc:sldMk cId="1693401834" sldId="268"/>
            <ac:picMk id="8" creationId="{1BA0BA32-B1FC-97CB-3C7A-FCD1ADE59DFE}"/>
          </ac:picMkLst>
        </pc:picChg>
      </pc:sldChg>
      <pc:sldChg chg="addSp delSp modSp new">
        <pc:chgData name="Scott Griffin (student)" userId="S::s.griffin4@uni.brighton.ac.uk::9e5d71a9-1510-45a5-bd9f-aff4de05ae12" providerId="AD" clId="Web-{F89BA739-583D-45F2-8104-2D0008C02727}" dt="2022-05-02T12:01:08.376" v="51" actId="1076"/>
        <pc:sldMkLst>
          <pc:docMk/>
          <pc:sldMk cId="4270954373" sldId="270"/>
        </pc:sldMkLst>
        <pc:spChg chg="mod">
          <ac:chgData name="Scott Griffin (student)" userId="S::s.griffin4@uni.brighton.ac.uk::9e5d71a9-1510-45a5-bd9f-aff4de05ae12" providerId="AD" clId="Web-{F89BA739-583D-45F2-8104-2D0008C02727}" dt="2022-05-02T11:59:42.092" v="38" actId="20577"/>
          <ac:spMkLst>
            <pc:docMk/>
            <pc:sldMk cId="4270954373" sldId="270"/>
            <ac:spMk id="2" creationId="{C7405A92-4570-6A31-2593-F301F3225573}"/>
          </ac:spMkLst>
        </pc:spChg>
        <pc:spChg chg="del">
          <ac:chgData name="Scott Griffin (student)" userId="S::s.griffin4@uni.brighton.ac.uk::9e5d71a9-1510-45a5-bd9f-aff4de05ae12" providerId="AD" clId="Web-{F89BA739-583D-45F2-8104-2D0008C02727}" dt="2022-05-02T12:00:08.968" v="39"/>
          <ac:spMkLst>
            <pc:docMk/>
            <pc:sldMk cId="4270954373" sldId="270"/>
            <ac:spMk id="3" creationId="{1012C569-F9C3-33BC-5771-6EB61E2C6AE6}"/>
          </ac:spMkLst>
        </pc:spChg>
        <pc:picChg chg="add mod ord modCrop">
          <ac:chgData name="Scott Griffin (student)" userId="S::s.griffin4@uni.brighton.ac.uk::9e5d71a9-1510-45a5-bd9f-aff4de05ae12" providerId="AD" clId="Web-{F89BA739-583D-45F2-8104-2D0008C02727}" dt="2022-05-02T12:01:08.376" v="51" actId="1076"/>
          <ac:picMkLst>
            <pc:docMk/>
            <pc:sldMk cId="4270954373" sldId="270"/>
            <ac:picMk id="4" creationId="{CD5FB404-5D2E-8895-6454-E42035BABAEB}"/>
          </ac:picMkLst>
        </pc:picChg>
        <pc:picChg chg="add mod">
          <ac:chgData name="Scott Griffin (student)" userId="S::s.griffin4@uni.brighton.ac.uk::9e5d71a9-1510-45a5-bd9f-aff4de05ae12" providerId="AD" clId="Web-{F89BA739-583D-45F2-8104-2D0008C02727}" dt="2022-05-02T12:01:05.876" v="50" actId="1076"/>
          <ac:picMkLst>
            <pc:docMk/>
            <pc:sldMk cId="4270954373" sldId="270"/>
            <ac:picMk id="5" creationId="{FD4C3A21-CF64-D735-F455-23E63017B8A2}"/>
          </ac:picMkLst>
        </pc:picChg>
      </pc:sldChg>
      <pc:sldChg chg="addSp delSp modSp new">
        <pc:chgData name="Scott Griffin (student)" userId="S::s.griffin4@uni.brighton.ac.uk::9e5d71a9-1510-45a5-bd9f-aff4de05ae12" providerId="AD" clId="Web-{F89BA739-583D-45F2-8104-2D0008C02727}" dt="2022-05-02T12:01:48.643" v="68" actId="20577"/>
        <pc:sldMkLst>
          <pc:docMk/>
          <pc:sldMk cId="2288216420" sldId="271"/>
        </pc:sldMkLst>
        <pc:spChg chg="mod">
          <ac:chgData name="Scott Griffin (student)" userId="S::s.griffin4@uni.brighton.ac.uk::9e5d71a9-1510-45a5-bd9f-aff4de05ae12" providerId="AD" clId="Web-{F89BA739-583D-45F2-8104-2D0008C02727}" dt="2022-05-02T12:01:48.643" v="68" actId="20577"/>
          <ac:spMkLst>
            <pc:docMk/>
            <pc:sldMk cId="2288216420" sldId="271"/>
            <ac:spMk id="2" creationId="{3E70CF3E-8CE4-A49B-43C5-7FB40391BA9B}"/>
          </ac:spMkLst>
        </pc:spChg>
        <pc:spChg chg="del">
          <ac:chgData name="Scott Griffin (student)" userId="S::s.griffin4@uni.brighton.ac.uk::9e5d71a9-1510-45a5-bd9f-aff4de05ae12" providerId="AD" clId="Web-{F89BA739-583D-45F2-8104-2D0008C02727}" dt="2022-05-02T12:01:33.783" v="53"/>
          <ac:spMkLst>
            <pc:docMk/>
            <pc:sldMk cId="2288216420" sldId="271"/>
            <ac:spMk id="3" creationId="{61AEBFE0-5D5D-C995-904E-E126BC76CB58}"/>
          </ac:spMkLst>
        </pc:spChg>
        <pc:picChg chg="add mod ord">
          <ac:chgData name="Scott Griffin (student)" userId="S::s.griffin4@uni.brighton.ac.uk::9e5d71a9-1510-45a5-bd9f-aff4de05ae12" providerId="AD" clId="Web-{F89BA739-583D-45F2-8104-2D0008C02727}" dt="2022-05-02T12:01:33.783" v="53"/>
          <ac:picMkLst>
            <pc:docMk/>
            <pc:sldMk cId="2288216420" sldId="271"/>
            <ac:picMk id="4" creationId="{C6E5C6BE-6DF7-80CA-04C7-D949596C76B5}"/>
          </ac:picMkLst>
        </pc:picChg>
      </pc:sldChg>
      <pc:sldChg chg="modSp new">
        <pc:chgData name="Scott Griffin (student)" userId="S::s.griffin4@uni.brighton.ac.uk::9e5d71a9-1510-45a5-bd9f-aff4de05ae12" providerId="AD" clId="Web-{F89BA739-583D-45F2-8104-2D0008C02727}" dt="2022-05-02T12:01:57.424" v="75" actId="20577"/>
        <pc:sldMkLst>
          <pc:docMk/>
          <pc:sldMk cId="3166663885" sldId="272"/>
        </pc:sldMkLst>
        <pc:spChg chg="mod">
          <ac:chgData name="Scott Griffin (student)" userId="S::s.griffin4@uni.brighton.ac.uk::9e5d71a9-1510-45a5-bd9f-aff4de05ae12" providerId="AD" clId="Web-{F89BA739-583D-45F2-8104-2D0008C02727}" dt="2022-05-02T12:01:57.424" v="75" actId="20577"/>
          <ac:spMkLst>
            <pc:docMk/>
            <pc:sldMk cId="3166663885" sldId="272"/>
            <ac:spMk id="2" creationId="{ACA7663B-06AB-EFF6-A3E0-55DEEBF5BD47}"/>
          </ac:spMkLst>
        </pc:spChg>
      </pc:sldChg>
    </pc:docChg>
  </pc:docChgLst>
  <pc:docChgLst>
    <pc:chgData name="Ajin Antony (student)" userId="S::a.antony1@uni.brighton.ac.uk::98edaf21-ea4a-40b5-9102-d86e466172f9" providerId="AD" clId="Web-{27065DC8-36FA-4457-846F-8B9DC3635056}"/>
    <pc:docChg chg="modSld">
      <pc:chgData name="Ajin Antony (student)" userId="S::a.antony1@uni.brighton.ac.uk::98edaf21-ea4a-40b5-9102-d86e466172f9" providerId="AD" clId="Web-{27065DC8-36FA-4457-846F-8B9DC3635056}" dt="2022-05-10T20:34:56.990" v="648"/>
      <pc:docMkLst>
        <pc:docMk/>
      </pc:docMkLst>
      <pc:sldChg chg="modSp">
        <pc:chgData name="Ajin Antony (student)" userId="S::a.antony1@uni.brighton.ac.uk::98edaf21-ea4a-40b5-9102-d86e466172f9" providerId="AD" clId="Web-{27065DC8-36FA-4457-846F-8B9DC3635056}" dt="2022-05-10T19:00:49.255" v="8" actId="20577"/>
        <pc:sldMkLst>
          <pc:docMk/>
          <pc:sldMk cId="109857222" sldId="256"/>
        </pc:sldMkLst>
        <pc:spChg chg="mod">
          <ac:chgData name="Ajin Antony (student)" userId="S::a.antony1@uni.brighton.ac.uk::98edaf21-ea4a-40b5-9102-d86e466172f9" providerId="AD" clId="Web-{27065DC8-36FA-4457-846F-8B9DC3635056}" dt="2022-05-10T19:00:49.255" v="8" actId="20577"/>
          <ac:spMkLst>
            <pc:docMk/>
            <pc:sldMk cId="109857222" sldId="256"/>
            <ac:spMk id="4" creationId="{041DDCBF-254A-E542-6182-DBC3C233FCE3}"/>
          </ac:spMkLst>
        </pc:spChg>
      </pc:sldChg>
      <pc:sldChg chg="addSp delSp modSp">
        <pc:chgData name="Ajin Antony (student)" userId="S::a.antony1@uni.brighton.ac.uk::98edaf21-ea4a-40b5-9102-d86e466172f9" providerId="AD" clId="Web-{27065DC8-36FA-4457-846F-8B9DC3635056}" dt="2022-05-10T20:23:09.852" v="634"/>
        <pc:sldMkLst>
          <pc:docMk/>
          <pc:sldMk cId="1095250587" sldId="288"/>
        </pc:sldMkLst>
        <pc:spChg chg="add mod">
          <ac:chgData name="Ajin Antony (student)" userId="S::a.antony1@uni.brighton.ac.uk::98edaf21-ea4a-40b5-9102-d86e466172f9" providerId="AD" clId="Web-{27065DC8-36FA-4457-846F-8B9DC3635056}" dt="2022-05-10T20:00:35.310" v="334" actId="1076"/>
          <ac:spMkLst>
            <pc:docMk/>
            <pc:sldMk cId="1095250587" sldId="288"/>
            <ac:spMk id="3" creationId="{A393AB23-8556-D065-413C-CB60BC711602}"/>
          </ac:spMkLst>
        </pc:spChg>
        <pc:spChg chg="add mod">
          <ac:chgData name="Ajin Antony (student)" userId="S::a.antony1@uni.brighton.ac.uk::98edaf21-ea4a-40b5-9102-d86e466172f9" providerId="AD" clId="Web-{27065DC8-36FA-4457-846F-8B9DC3635056}" dt="2022-05-10T20:00:40.357" v="335" actId="1076"/>
          <ac:spMkLst>
            <pc:docMk/>
            <pc:sldMk cId="1095250587" sldId="288"/>
            <ac:spMk id="4" creationId="{2B402DAE-8CD4-1415-C915-257981C6545E}"/>
          </ac:spMkLst>
        </pc:spChg>
        <pc:spChg chg="add mod">
          <ac:chgData name="Ajin Antony (student)" userId="S::a.antony1@uni.brighton.ac.uk::98edaf21-ea4a-40b5-9102-d86e466172f9" providerId="AD" clId="Web-{27065DC8-36FA-4457-846F-8B9DC3635056}" dt="2022-05-10T20:13:19.106" v="513" actId="1076"/>
          <ac:spMkLst>
            <pc:docMk/>
            <pc:sldMk cId="1095250587" sldId="288"/>
            <ac:spMk id="6" creationId="{47CE6D72-1BF8-D74D-3EC2-81C8C3E59A97}"/>
          </ac:spMkLst>
        </pc:spChg>
        <pc:spChg chg="add mod">
          <ac:chgData name="Ajin Antony (student)" userId="S::a.antony1@uni.brighton.ac.uk::98edaf21-ea4a-40b5-9102-d86e466172f9" providerId="AD" clId="Web-{27065DC8-36FA-4457-846F-8B9DC3635056}" dt="2022-05-10T20:13:02.949" v="512" actId="1076"/>
          <ac:spMkLst>
            <pc:docMk/>
            <pc:sldMk cId="1095250587" sldId="288"/>
            <ac:spMk id="7" creationId="{BBC1C95A-CEC4-3A7B-6135-6CD80D96C895}"/>
          </ac:spMkLst>
        </pc:spChg>
        <pc:spChg chg="add mod">
          <ac:chgData name="Ajin Antony (student)" userId="S::a.antony1@uni.brighton.ac.uk::98edaf21-ea4a-40b5-9102-d86e466172f9" providerId="AD" clId="Web-{27065DC8-36FA-4457-846F-8B9DC3635056}" dt="2022-05-10T20:12:16.308" v="510" actId="20577"/>
          <ac:spMkLst>
            <pc:docMk/>
            <pc:sldMk cId="1095250587" sldId="288"/>
            <ac:spMk id="8" creationId="{304606A8-F56D-CE9F-2E5F-942F52555E2E}"/>
          </ac:spMkLst>
        </pc:spChg>
        <pc:spChg chg="add del">
          <ac:chgData name="Ajin Antony (student)" userId="S::a.antony1@uni.brighton.ac.uk::98edaf21-ea4a-40b5-9102-d86e466172f9" providerId="AD" clId="Web-{27065DC8-36FA-4457-846F-8B9DC3635056}" dt="2022-05-10T20:13:54.763" v="517"/>
          <ac:spMkLst>
            <pc:docMk/>
            <pc:sldMk cId="1095250587" sldId="288"/>
            <ac:spMk id="9" creationId="{B6BDAC6D-D224-794F-D651-DA1109FA621D}"/>
          </ac:spMkLst>
        </pc:spChg>
        <pc:spChg chg="add mod">
          <ac:chgData name="Ajin Antony (student)" userId="S::a.antony1@uni.brighton.ac.uk::98edaf21-ea4a-40b5-9102-d86e466172f9" providerId="AD" clId="Web-{27065DC8-36FA-4457-846F-8B9DC3635056}" dt="2022-05-10T20:16:08.172" v="557" actId="20577"/>
          <ac:spMkLst>
            <pc:docMk/>
            <pc:sldMk cId="1095250587" sldId="288"/>
            <ac:spMk id="11" creationId="{55AC080B-44DA-41EB-77F7-BA83E3B9C02B}"/>
          </ac:spMkLst>
        </pc:spChg>
        <pc:spChg chg="add del">
          <ac:chgData name="Ajin Antony (student)" userId="S::a.antony1@uni.brighton.ac.uk::98edaf21-ea4a-40b5-9102-d86e466172f9" providerId="AD" clId="Web-{27065DC8-36FA-4457-846F-8B9DC3635056}" dt="2022-05-10T20:16:59.501" v="559"/>
          <ac:spMkLst>
            <pc:docMk/>
            <pc:sldMk cId="1095250587" sldId="288"/>
            <ac:spMk id="13" creationId="{1A793272-45CC-93FE-7632-BBD5BC360E81}"/>
          </ac:spMkLst>
        </pc:spChg>
        <pc:spChg chg="add mod">
          <ac:chgData name="Ajin Antony (student)" userId="S::a.antony1@uni.brighton.ac.uk::98edaf21-ea4a-40b5-9102-d86e466172f9" providerId="AD" clId="Web-{27065DC8-36FA-4457-846F-8B9DC3635056}" dt="2022-05-10T20:17:40.080" v="570" actId="1076"/>
          <ac:spMkLst>
            <pc:docMk/>
            <pc:sldMk cId="1095250587" sldId="288"/>
            <ac:spMk id="14" creationId="{DD64070A-6074-E93F-B33C-601DFCDC4599}"/>
          </ac:spMkLst>
        </pc:spChg>
        <pc:spChg chg="add mod">
          <ac:chgData name="Ajin Antony (student)" userId="S::a.antony1@uni.brighton.ac.uk::98edaf21-ea4a-40b5-9102-d86e466172f9" providerId="AD" clId="Web-{27065DC8-36FA-4457-846F-8B9DC3635056}" dt="2022-05-10T20:19:34.066" v="593" actId="1076"/>
          <ac:spMkLst>
            <pc:docMk/>
            <pc:sldMk cId="1095250587" sldId="288"/>
            <ac:spMk id="15" creationId="{0CD61712-524A-F494-F571-24D07C169CD9}"/>
          </ac:spMkLst>
        </pc:spChg>
        <pc:spChg chg="add mod">
          <ac:chgData name="Ajin Antony (student)" userId="S::a.antony1@uni.brighton.ac.uk::98edaf21-ea4a-40b5-9102-d86e466172f9" providerId="AD" clId="Web-{27065DC8-36FA-4457-846F-8B9DC3635056}" dt="2022-05-10T20:21:01.334" v="615" actId="1076"/>
          <ac:spMkLst>
            <pc:docMk/>
            <pc:sldMk cId="1095250587" sldId="288"/>
            <ac:spMk id="16" creationId="{1E616E52-61C7-F966-9FB7-9130A65E1868}"/>
          </ac:spMkLst>
        </pc:spChg>
        <pc:spChg chg="add del">
          <ac:chgData name="Ajin Antony (student)" userId="S::a.antony1@uni.brighton.ac.uk::98edaf21-ea4a-40b5-9102-d86e466172f9" providerId="AD" clId="Web-{27065DC8-36FA-4457-846F-8B9DC3635056}" dt="2022-05-10T20:20:01.411" v="596"/>
          <ac:spMkLst>
            <pc:docMk/>
            <pc:sldMk cId="1095250587" sldId="288"/>
            <ac:spMk id="17" creationId="{6F219352-9FDD-E0B8-9EF2-DC6FBAE570C9}"/>
          </ac:spMkLst>
        </pc:spChg>
        <pc:spChg chg="add mod">
          <ac:chgData name="Ajin Antony (student)" userId="S::a.antony1@uni.brighton.ac.uk::98edaf21-ea4a-40b5-9102-d86e466172f9" providerId="AD" clId="Web-{27065DC8-36FA-4457-846F-8B9DC3635056}" dt="2022-05-10T20:21:54.116" v="632" actId="1076"/>
          <ac:spMkLst>
            <pc:docMk/>
            <pc:sldMk cId="1095250587" sldId="288"/>
            <ac:spMk id="18" creationId="{BA15B4BA-CD79-DF77-D1F0-FB44BBA22C53}"/>
          </ac:spMkLst>
        </pc:spChg>
        <pc:graphicFrameChg chg="mod modGraphic">
          <ac:chgData name="Ajin Antony (student)" userId="S::a.antony1@uni.brighton.ac.uk::98edaf21-ea4a-40b5-9102-d86e466172f9" providerId="AD" clId="Web-{27065DC8-36FA-4457-846F-8B9DC3635056}" dt="2022-05-10T20:23:09.852" v="634"/>
          <ac:graphicFrameMkLst>
            <pc:docMk/>
            <pc:sldMk cId="1095250587" sldId="288"/>
            <ac:graphicFrameMk id="5" creationId="{6B422620-7E4C-FB5D-3CE6-C442AB504838}"/>
          </ac:graphicFrameMkLst>
        </pc:graphicFrameChg>
      </pc:sldChg>
      <pc:sldChg chg="addSp delSp modSp">
        <pc:chgData name="Ajin Antony (student)" userId="S::a.antony1@uni.brighton.ac.uk::98edaf21-ea4a-40b5-9102-d86e466172f9" providerId="AD" clId="Web-{27065DC8-36FA-4457-846F-8B9DC3635056}" dt="2022-05-10T20:34:56.990" v="648"/>
        <pc:sldMkLst>
          <pc:docMk/>
          <pc:sldMk cId="2974142755" sldId="291"/>
        </pc:sldMkLst>
        <pc:spChg chg="mod">
          <ac:chgData name="Ajin Antony (student)" userId="S::a.antony1@uni.brighton.ac.uk::98edaf21-ea4a-40b5-9102-d86e466172f9" providerId="AD" clId="Web-{27065DC8-36FA-4457-846F-8B9DC3635056}" dt="2022-05-10T20:27:37.888" v="641" actId="20577"/>
          <ac:spMkLst>
            <pc:docMk/>
            <pc:sldMk cId="2974142755" sldId="291"/>
            <ac:spMk id="2" creationId="{5D21D030-32A5-4582-A3F8-81A9CB49FAA5}"/>
          </ac:spMkLst>
        </pc:spChg>
        <pc:picChg chg="add del">
          <ac:chgData name="Ajin Antony (student)" userId="S::a.antony1@uni.brighton.ac.uk::98edaf21-ea4a-40b5-9102-d86e466172f9" providerId="AD" clId="Web-{27065DC8-36FA-4457-846F-8B9DC3635056}" dt="2022-05-10T20:34:56.990" v="648"/>
          <ac:picMkLst>
            <pc:docMk/>
            <pc:sldMk cId="2974142755" sldId="291"/>
            <ac:picMk id="4" creationId="{3097314E-4022-975E-6BD7-B2EEC444E7AE}"/>
          </ac:picMkLst>
        </pc:picChg>
        <pc:picChg chg="add del mod">
          <ac:chgData name="Ajin Antony (student)" userId="S::a.antony1@uni.brighton.ac.uk::98edaf21-ea4a-40b5-9102-d86e466172f9" providerId="AD" clId="Web-{27065DC8-36FA-4457-846F-8B9DC3635056}" dt="2022-05-10T20:25:07.885" v="638"/>
          <ac:picMkLst>
            <pc:docMk/>
            <pc:sldMk cId="2974142755" sldId="291"/>
            <ac:picMk id="5" creationId="{8AAF518D-EE0D-F10B-C461-F4F6A4AE58CF}"/>
          </ac:picMkLst>
        </pc:picChg>
        <pc:picChg chg="add del mod">
          <ac:chgData name="Ajin Antony (student)" userId="S::a.antony1@uni.brighton.ac.uk::98edaf21-ea4a-40b5-9102-d86e466172f9" providerId="AD" clId="Web-{27065DC8-36FA-4457-846F-8B9DC3635056}" dt="2022-05-10T20:27:56.404" v="644"/>
          <ac:picMkLst>
            <pc:docMk/>
            <pc:sldMk cId="2974142755" sldId="291"/>
            <ac:picMk id="7" creationId="{ECFDBF30-2C19-E481-D2D4-54FD71D18E06}"/>
          </ac:picMkLst>
        </pc:picChg>
        <pc:picChg chg="add del mod">
          <ac:chgData name="Ajin Antony (student)" userId="S::a.antony1@uni.brighton.ac.uk::98edaf21-ea4a-40b5-9102-d86e466172f9" providerId="AD" clId="Web-{27065DC8-36FA-4457-846F-8B9DC3635056}" dt="2022-05-10T20:34:56.084" v="647"/>
          <ac:picMkLst>
            <pc:docMk/>
            <pc:sldMk cId="2974142755" sldId="291"/>
            <ac:picMk id="8" creationId="{6F5BE362-C02D-E2F4-DD60-6E2B3BA31E2A}"/>
          </ac:picMkLst>
        </pc:picChg>
      </pc:sldChg>
    </pc:docChg>
  </pc:docChgLst>
  <pc:docChgLst>
    <pc:chgData name="Scott Griffin (student)" userId="S::s.griffin4@uni.brighton.ac.uk::9e5d71a9-1510-45a5-bd9f-aff4de05ae12" providerId="AD" clId="Web-{0BC6CC2D-EE90-47FC-9D23-0EE14C0EDA67}"/>
    <pc:docChg chg="modSld">
      <pc:chgData name="Scott Griffin (student)" userId="S::s.griffin4@uni.brighton.ac.uk::9e5d71a9-1510-45a5-bd9f-aff4de05ae12" providerId="AD" clId="Web-{0BC6CC2D-EE90-47FC-9D23-0EE14C0EDA67}" dt="2022-05-02T11:19:14.908" v="19" actId="20577"/>
      <pc:docMkLst>
        <pc:docMk/>
      </pc:docMkLst>
      <pc:sldChg chg="modSp">
        <pc:chgData name="Scott Griffin (student)" userId="S::s.griffin4@uni.brighton.ac.uk::9e5d71a9-1510-45a5-bd9f-aff4de05ae12" providerId="AD" clId="Web-{0BC6CC2D-EE90-47FC-9D23-0EE14C0EDA67}" dt="2022-05-02T11:19:14.908" v="19" actId="20577"/>
        <pc:sldMkLst>
          <pc:docMk/>
          <pc:sldMk cId="3071445592" sldId="258"/>
        </pc:sldMkLst>
        <pc:spChg chg="mod">
          <ac:chgData name="Scott Griffin (student)" userId="S::s.griffin4@uni.brighton.ac.uk::9e5d71a9-1510-45a5-bd9f-aff4de05ae12" providerId="AD" clId="Web-{0BC6CC2D-EE90-47FC-9D23-0EE14C0EDA67}" dt="2022-05-02T11:19:07.924" v="16" actId="20577"/>
          <ac:spMkLst>
            <pc:docMk/>
            <pc:sldMk cId="3071445592" sldId="258"/>
            <ac:spMk id="2" creationId="{8F31EC49-4ECF-20A8-CDEC-3A0F00916E0A}"/>
          </ac:spMkLst>
        </pc:spChg>
        <pc:spChg chg="mod">
          <ac:chgData name="Scott Griffin (student)" userId="S::s.griffin4@uni.brighton.ac.uk::9e5d71a9-1510-45a5-bd9f-aff4de05ae12" providerId="AD" clId="Web-{0BC6CC2D-EE90-47FC-9D23-0EE14C0EDA67}" dt="2022-05-02T11:19:14.908" v="19" actId="20577"/>
          <ac:spMkLst>
            <pc:docMk/>
            <pc:sldMk cId="3071445592" sldId="258"/>
            <ac:spMk id="3" creationId="{A799554D-49D3-91BC-34C9-D9D62C70521E}"/>
          </ac:spMkLst>
        </pc:spChg>
      </pc:sldChg>
    </pc:docChg>
  </pc:docChgLst>
  <pc:docChgLst>
    <pc:chgData name="Scott Griffin (student)" userId="S::s.griffin4@uni.brighton.ac.uk::9e5d71a9-1510-45a5-bd9f-aff4de05ae12" providerId="AD" clId="Web-{36A17DA0-B47A-4168-85F1-27671F876C80}"/>
    <pc:docChg chg="addSld modSld">
      <pc:chgData name="Scott Griffin (student)" userId="S::s.griffin4@uni.brighton.ac.uk::9e5d71a9-1510-45a5-bd9f-aff4de05ae12" providerId="AD" clId="Web-{36A17DA0-B47A-4168-85F1-27671F876C80}" dt="2022-05-02T11:28:12.754" v="22" actId="20577"/>
      <pc:docMkLst>
        <pc:docMk/>
      </pc:docMkLst>
      <pc:sldChg chg="modSp">
        <pc:chgData name="Scott Griffin (student)" userId="S::s.griffin4@uni.brighton.ac.uk::9e5d71a9-1510-45a5-bd9f-aff4de05ae12" providerId="AD" clId="Web-{36A17DA0-B47A-4168-85F1-27671F876C80}" dt="2022-05-02T11:27:46.409" v="15" actId="20577"/>
        <pc:sldMkLst>
          <pc:docMk/>
          <pc:sldMk cId="3100857413" sldId="262"/>
        </pc:sldMkLst>
        <pc:spChg chg="mod">
          <ac:chgData name="Scott Griffin (student)" userId="S::s.griffin4@uni.brighton.ac.uk::9e5d71a9-1510-45a5-bd9f-aff4de05ae12" providerId="AD" clId="Web-{36A17DA0-B47A-4168-85F1-27671F876C80}" dt="2022-05-02T11:27:34.128" v="7" actId="20577"/>
          <ac:spMkLst>
            <pc:docMk/>
            <pc:sldMk cId="3100857413" sldId="262"/>
            <ac:spMk id="2" creationId="{DA5D14F0-0916-37D0-D5B5-EEC446607F20}"/>
          </ac:spMkLst>
        </pc:spChg>
        <pc:spChg chg="mod">
          <ac:chgData name="Scott Griffin (student)" userId="S::s.griffin4@uni.brighton.ac.uk::9e5d71a9-1510-45a5-bd9f-aff4de05ae12" providerId="AD" clId="Web-{36A17DA0-B47A-4168-85F1-27671F876C80}" dt="2022-05-02T11:27:46.409" v="15" actId="20577"/>
          <ac:spMkLst>
            <pc:docMk/>
            <pc:sldMk cId="3100857413" sldId="262"/>
            <ac:spMk id="3" creationId="{24108FC7-C90D-19CC-69E8-4A2209B91386}"/>
          </ac:spMkLst>
        </pc:spChg>
      </pc:sldChg>
      <pc:sldChg chg="modSp new">
        <pc:chgData name="Scott Griffin (student)" userId="S::s.griffin4@uni.brighton.ac.uk::9e5d71a9-1510-45a5-bd9f-aff4de05ae12" providerId="AD" clId="Web-{36A17DA0-B47A-4168-85F1-27671F876C80}" dt="2022-05-02T11:28:12.754" v="22" actId="20577"/>
        <pc:sldMkLst>
          <pc:docMk/>
          <pc:sldMk cId="771113171" sldId="263"/>
        </pc:sldMkLst>
        <pc:spChg chg="mod">
          <ac:chgData name="Scott Griffin (student)" userId="S::s.griffin4@uni.brighton.ac.uk::9e5d71a9-1510-45a5-bd9f-aff4de05ae12" providerId="AD" clId="Web-{36A17DA0-B47A-4168-85F1-27671F876C80}" dt="2022-05-02T11:28:12.754" v="22" actId="20577"/>
          <ac:spMkLst>
            <pc:docMk/>
            <pc:sldMk cId="771113171" sldId="263"/>
            <ac:spMk id="2" creationId="{7B851A2E-2782-E003-22D1-57FB77D9FD95}"/>
          </ac:spMkLst>
        </pc:spChg>
      </pc:sldChg>
    </pc:docChg>
  </pc:docChgLst>
  <pc:docChgLst>
    <pc:chgData name="Scott Griffin (student)" userId="S::s.griffin4@uni.brighton.ac.uk::9e5d71a9-1510-45a5-bd9f-aff4de05ae12" providerId="AD" clId="Web-{86E51B63-87C5-4785-AD68-AF5AA8CDB3B8}"/>
    <pc:docChg chg="modSld">
      <pc:chgData name="Scott Griffin (student)" userId="S::s.griffin4@uni.brighton.ac.uk::9e5d71a9-1510-45a5-bd9f-aff4de05ae12" providerId="AD" clId="Web-{86E51B63-87C5-4785-AD68-AF5AA8CDB3B8}" dt="2022-05-06T12:46:34.081" v="3"/>
      <pc:docMkLst>
        <pc:docMk/>
      </pc:docMkLst>
      <pc:sldChg chg="addSp delSp">
        <pc:chgData name="Scott Griffin (student)" userId="S::s.griffin4@uni.brighton.ac.uk::9e5d71a9-1510-45a5-bd9f-aff4de05ae12" providerId="AD" clId="Web-{86E51B63-87C5-4785-AD68-AF5AA8CDB3B8}" dt="2022-05-06T12:46:34.081" v="3"/>
        <pc:sldMkLst>
          <pc:docMk/>
          <pc:sldMk cId="3141798609" sldId="259"/>
        </pc:sldMkLst>
        <pc:spChg chg="add">
          <ac:chgData name="Scott Griffin (student)" userId="S::s.griffin4@uni.brighton.ac.uk::9e5d71a9-1510-45a5-bd9f-aff4de05ae12" providerId="AD" clId="Web-{86E51B63-87C5-4785-AD68-AF5AA8CDB3B8}" dt="2022-05-06T12:46:33.878" v="1"/>
          <ac:spMkLst>
            <pc:docMk/>
            <pc:sldMk cId="3141798609" sldId="259"/>
            <ac:spMk id="3" creationId="{B253B0CC-76D0-3A72-D4CB-4A07C887FD3D}"/>
          </ac:spMkLst>
        </pc:spChg>
        <pc:spChg chg="add">
          <ac:chgData name="Scott Griffin (student)" userId="S::s.griffin4@uni.brighton.ac.uk::9e5d71a9-1510-45a5-bd9f-aff4de05ae12" providerId="AD" clId="Web-{86E51B63-87C5-4785-AD68-AF5AA8CDB3B8}" dt="2022-05-06T12:46:34.050" v="2"/>
          <ac:spMkLst>
            <pc:docMk/>
            <pc:sldMk cId="3141798609" sldId="259"/>
            <ac:spMk id="4" creationId="{EB014231-16D5-9AE0-8FFA-F49A0EACB3E1}"/>
          </ac:spMkLst>
        </pc:spChg>
        <pc:spChg chg="add">
          <ac:chgData name="Scott Griffin (student)" userId="S::s.griffin4@uni.brighton.ac.uk::9e5d71a9-1510-45a5-bd9f-aff4de05ae12" providerId="AD" clId="Web-{86E51B63-87C5-4785-AD68-AF5AA8CDB3B8}" dt="2022-05-06T12:46:34.081" v="3"/>
          <ac:spMkLst>
            <pc:docMk/>
            <pc:sldMk cId="3141798609" sldId="259"/>
            <ac:spMk id="5" creationId="{BBCE9261-8596-4260-E349-C56080D11168}"/>
          </ac:spMkLst>
        </pc:spChg>
        <pc:spChg chg="del">
          <ac:chgData name="Scott Griffin (student)" userId="S::s.griffin4@uni.brighton.ac.uk::9e5d71a9-1510-45a5-bd9f-aff4de05ae12" providerId="AD" clId="Web-{86E51B63-87C5-4785-AD68-AF5AA8CDB3B8}" dt="2022-05-06T12:46:33.847" v="0"/>
          <ac:spMkLst>
            <pc:docMk/>
            <pc:sldMk cId="3141798609" sldId="259"/>
            <ac:spMk id="7" creationId="{437BCD42-D6FB-048D-F126-58D46C2B2CF3}"/>
          </ac:spMkLst>
        </pc:spChg>
      </pc:sldChg>
    </pc:docChg>
  </pc:docChgLst>
  <pc:docChgLst>
    <pc:chgData name="Scott Griffin (student)" userId="S::s.griffin4@uni.brighton.ac.uk::9e5d71a9-1510-45a5-bd9f-aff4de05ae12" providerId="AD" clId="Web-{D5701E07-E17B-4AB6-854F-07B23011504B}"/>
    <pc:docChg chg="addSld modSld">
      <pc:chgData name="Scott Griffin (student)" userId="S::s.griffin4@uni.brighton.ac.uk::9e5d71a9-1510-45a5-bd9f-aff4de05ae12" providerId="AD" clId="Web-{D5701E07-E17B-4AB6-854F-07B23011504B}" dt="2022-05-02T11:29:44.995" v="30" actId="20577"/>
      <pc:docMkLst>
        <pc:docMk/>
      </pc:docMkLst>
      <pc:sldChg chg="addSp delSp modSp">
        <pc:chgData name="Scott Griffin (student)" userId="S::s.griffin4@uni.brighton.ac.uk::9e5d71a9-1510-45a5-bd9f-aff4de05ae12" providerId="AD" clId="Web-{D5701E07-E17B-4AB6-854F-07B23011504B}" dt="2022-05-02T11:29:26.275" v="19" actId="20577"/>
        <pc:sldMkLst>
          <pc:docMk/>
          <pc:sldMk cId="771113171" sldId="263"/>
        </pc:sldMkLst>
        <pc:spChg chg="del">
          <ac:chgData name="Scott Griffin (student)" userId="S::s.griffin4@uni.brighton.ac.uk::9e5d71a9-1510-45a5-bd9f-aff4de05ae12" providerId="AD" clId="Web-{D5701E07-E17B-4AB6-854F-07B23011504B}" dt="2022-05-02T11:28:50.290" v="0"/>
          <ac:spMkLst>
            <pc:docMk/>
            <pc:sldMk cId="771113171" sldId="263"/>
            <ac:spMk id="3" creationId="{5C0A2F53-3037-A165-0104-70B6740AEE17}"/>
          </ac:spMkLst>
        </pc:spChg>
        <pc:spChg chg="add mod">
          <ac:chgData name="Scott Griffin (student)" userId="S::s.griffin4@uni.brighton.ac.uk::9e5d71a9-1510-45a5-bd9f-aff4de05ae12" providerId="AD" clId="Web-{D5701E07-E17B-4AB6-854F-07B23011504B}" dt="2022-05-02T11:29:26.275" v="19" actId="20577"/>
          <ac:spMkLst>
            <pc:docMk/>
            <pc:sldMk cId="771113171" sldId="263"/>
            <ac:spMk id="5" creationId="{0C498B80-8F01-907B-B37E-EBFD76597CD4}"/>
          </ac:spMkLst>
        </pc:spChg>
        <pc:picChg chg="add mod ord">
          <ac:chgData name="Scott Griffin (student)" userId="S::s.griffin4@uni.brighton.ac.uk::9e5d71a9-1510-45a5-bd9f-aff4de05ae12" providerId="AD" clId="Web-{D5701E07-E17B-4AB6-854F-07B23011504B}" dt="2022-05-02T11:29:04.056" v="4" actId="14100"/>
          <ac:picMkLst>
            <pc:docMk/>
            <pc:sldMk cId="771113171" sldId="263"/>
            <ac:picMk id="4" creationId="{DFD2E458-B113-795C-557F-564399D2A610}"/>
          </ac:picMkLst>
        </pc:picChg>
      </pc:sldChg>
      <pc:sldChg chg="modSp new">
        <pc:chgData name="Scott Griffin (student)" userId="S::s.griffin4@uni.brighton.ac.uk::9e5d71a9-1510-45a5-bd9f-aff4de05ae12" providerId="AD" clId="Web-{D5701E07-E17B-4AB6-854F-07B23011504B}" dt="2022-05-02T11:29:35.385" v="25" actId="20577"/>
        <pc:sldMkLst>
          <pc:docMk/>
          <pc:sldMk cId="1725196987" sldId="264"/>
        </pc:sldMkLst>
        <pc:spChg chg="mod">
          <ac:chgData name="Scott Griffin (student)" userId="S::s.griffin4@uni.brighton.ac.uk::9e5d71a9-1510-45a5-bd9f-aff4de05ae12" providerId="AD" clId="Web-{D5701E07-E17B-4AB6-854F-07B23011504B}" dt="2022-05-02T11:29:35.385" v="25" actId="20577"/>
          <ac:spMkLst>
            <pc:docMk/>
            <pc:sldMk cId="1725196987" sldId="264"/>
            <ac:spMk id="2" creationId="{FA618AD0-D89A-567C-B32F-0184B29B044D}"/>
          </ac:spMkLst>
        </pc:spChg>
      </pc:sldChg>
      <pc:sldChg chg="modSp new">
        <pc:chgData name="Scott Griffin (student)" userId="S::s.griffin4@uni.brighton.ac.uk::9e5d71a9-1510-45a5-bd9f-aff4de05ae12" providerId="AD" clId="Web-{D5701E07-E17B-4AB6-854F-07B23011504B}" dt="2022-05-02T11:29:44.995" v="30" actId="20577"/>
        <pc:sldMkLst>
          <pc:docMk/>
          <pc:sldMk cId="1549924865" sldId="265"/>
        </pc:sldMkLst>
        <pc:spChg chg="mod">
          <ac:chgData name="Scott Griffin (student)" userId="S::s.griffin4@uni.brighton.ac.uk::9e5d71a9-1510-45a5-bd9f-aff4de05ae12" providerId="AD" clId="Web-{D5701E07-E17B-4AB6-854F-07B23011504B}" dt="2022-05-02T11:29:44.995" v="30" actId="20577"/>
          <ac:spMkLst>
            <pc:docMk/>
            <pc:sldMk cId="1549924865" sldId="265"/>
            <ac:spMk id="2" creationId="{D6122F24-95B6-1EC6-82AB-CDC5CB2C9E7E}"/>
          </ac:spMkLst>
        </pc:spChg>
      </pc:sldChg>
    </pc:docChg>
  </pc:docChgLst>
  <pc:docChgLst>
    <pc:chgData name="Will Freeman (student)" userId="S::w.freeman1@uni.brighton.ac.uk::2a303f88-3e45-45cd-93fc-b6ce22de021e" providerId="AD" clId="Web-{BA0FFC15-3B3E-47CE-95BC-33CF79D24C19}"/>
    <pc:docChg chg="modSld">
      <pc:chgData name="Will Freeman (student)" userId="S::w.freeman1@uni.brighton.ac.uk::2a303f88-3e45-45cd-93fc-b6ce22de021e" providerId="AD" clId="Web-{BA0FFC15-3B3E-47CE-95BC-33CF79D24C19}" dt="2022-05-06T13:55:02.745" v="22" actId="1076"/>
      <pc:docMkLst>
        <pc:docMk/>
      </pc:docMkLst>
      <pc:sldChg chg="addSp delSp modSp mod setBg">
        <pc:chgData name="Will Freeman (student)" userId="S::w.freeman1@uni.brighton.ac.uk::2a303f88-3e45-45cd-93fc-b6ce22de021e" providerId="AD" clId="Web-{BA0FFC15-3B3E-47CE-95BC-33CF79D24C19}" dt="2022-05-06T13:55:02.745" v="22" actId="1076"/>
        <pc:sldMkLst>
          <pc:docMk/>
          <pc:sldMk cId="3272861110" sldId="276"/>
        </pc:sldMkLst>
        <pc:spChg chg="mod">
          <ac:chgData name="Will Freeman (student)" userId="S::w.freeman1@uni.brighton.ac.uk::2a303f88-3e45-45cd-93fc-b6ce22de021e" providerId="AD" clId="Web-{BA0FFC15-3B3E-47CE-95BC-33CF79D24C19}" dt="2022-05-06T13:50:23.072" v="3"/>
          <ac:spMkLst>
            <pc:docMk/>
            <pc:sldMk cId="3272861110" sldId="276"/>
            <ac:spMk id="2" creationId="{B8DAA98C-F787-2BEF-216C-0B25B536BB08}"/>
          </ac:spMkLst>
        </pc:spChg>
        <pc:spChg chg="add del mod">
          <ac:chgData name="Will Freeman (student)" userId="S::w.freeman1@uni.brighton.ac.uk::2a303f88-3e45-45cd-93fc-b6ce22de021e" providerId="AD" clId="Web-{BA0FFC15-3B3E-47CE-95BC-33CF79D24C19}" dt="2022-05-06T13:50:10.712" v="1"/>
          <ac:spMkLst>
            <pc:docMk/>
            <pc:sldMk cId="3272861110" sldId="276"/>
            <ac:spMk id="4" creationId="{5C35255F-9B6C-A72F-6E73-76A9ED091810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0:32.042" v="4"/>
          <ac:spMkLst>
            <pc:docMk/>
            <pc:sldMk cId="3272861110" sldId="276"/>
            <ac:spMk id="11" creationId="{DB8424AB-D56B-4256-866A-5B54DE93C20F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0:32.042" v="4"/>
          <ac:spMkLst>
            <pc:docMk/>
            <pc:sldMk cId="3272861110" sldId="276"/>
            <ac:spMk id="13" creationId="{FC999C28-AD33-4EB7-A5F1-C06D10A5FDF7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0:32.042" v="4"/>
          <ac:spMkLst>
            <pc:docMk/>
            <pc:sldMk cId="3272861110" sldId="276"/>
            <ac:spMk id="15" creationId="{130E94B5-6B03-4C6D-A886-D92083B3E55A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0:32.042" v="4"/>
          <ac:spMkLst>
            <pc:docMk/>
            <pc:sldMk cId="3272861110" sldId="276"/>
            <ac:spMk id="17" creationId="{597B8231-6339-4326-9EE6-D2F78558E2C3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1:49.406" v="5"/>
          <ac:spMkLst>
            <pc:docMk/>
            <pc:sldMk cId="3272861110" sldId="276"/>
            <ac:spMk id="22" creationId="{DB8424AB-D56B-4256-866A-5B54DE93C20F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1:49.406" v="5"/>
          <ac:spMkLst>
            <pc:docMk/>
            <pc:sldMk cId="3272861110" sldId="276"/>
            <ac:spMk id="24" creationId="{FC999C28-AD33-4EB7-A5F1-C06D10A5FDF7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1:49.406" v="5"/>
          <ac:spMkLst>
            <pc:docMk/>
            <pc:sldMk cId="3272861110" sldId="276"/>
            <ac:spMk id="26" creationId="{130E94B5-6B03-4C6D-A886-D92083B3E55A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1:49.406" v="5"/>
          <ac:spMkLst>
            <pc:docMk/>
            <pc:sldMk cId="3272861110" sldId="276"/>
            <ac:spMk id="28" creationId="{597B8231-6339-4326-9EE6-D2F78558E2C3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4:42.775" v="14"/>
          <ac:spMkLst>
            <pc:docMk/>
            <pc:sldMk cId="3272861110" sldId="276"/>
            <ac:spMk id="33" creationId="{DB8424AB-D56B-4256-866A-5B54DE93C20F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4:42.775" v="14"/>
          <ac:spMkLst>
            <pc:docMk/>
            <pc:sldMk cId="3272861110" sldId="276"/>
            <ac:spMk id="35" creationId="{FC999C28-AD33-4EB7-A5F1-C06D10A5FDF7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4:42.775" v="14"/>
          <ac:spMkLst>
            <pc:docMk/>
            <pc:sldMk cId="3272861110" sldId="276"/>
            <ac:spMk id="37" creationId="{130E94B5-6B03-4C6D-A886-D92083B3E55A}"/>
          </ac:spMkLst>
        </pc:spChg>
        <pc:spChg chg="add del">
          <ac:chgData name="Will Freeman (student)" userId="S::w.freeman1@uni.brighton.ac.uk::2a303f88-3e45-45cd-93fc-b6ce22de021e" providerId="AD" clId="Web-{BA0FFC15-3B3E-47CE-95BC-33CF79D24C19}" dt="2022-05-06T13:54:42.775" v="14"/>
          <ac:spMkLst>
            <pc:docMk/>
            <pc:sldMk cId="3272861110" sldId="276"/>
            <ac:spMk id="39" creationId="{597B8231-6339-4326-9EE6-D2F78558E2C3}"/>
          </ac:spMkLst>
        </pc:spChg>
        <pc:spChg chg="add">
          <ac:chgData name="Will Freeman (student)" userId="S::w.freeman1@uni.brighton.ac.uk::2a303f88-3e45-45cd-93fc-b6ce22de021e" providerId="AD" clId="Web-{BA0FFC15-3B3E-47CE-95BC-33CF79D24C19}" dt="2022-05-06T13:54:42.775" v="14"/>
          <ac:spMkLst>
            <pc:docMk/>
            <pc:sldMk cId="3272861110" sldId="276"/>
            <ac:spMk id="44" creationId="{DB8424AB-D56B-4256-866A-5B54DE93C20F}"/>
          </ac:spMkLst>
        </pc:spChg>
        <pc:spChg chg="add">
          <ac:chgData name="Will Freeman (student)" userId="S::w.freeman1@uni.brighton.ac.uk::2a303f88-3e45-45cd-93fc-b6ce22de021e" providerId="AD" clId="Web-{BA0FFC15-3B3E-47CE-95BC-33CF79D24C19}" dt="2022-05-06T13:54:42.775" v="14"/>
          <ac:spMkLst>
            <pc:docMk/>
            <pc:sldMk cId="3272861110" sldId="276"/>
            <ac:spMk id="46" creationId="{FC999C28-AD33-4EB7-A5F1-C06D10A5FDF7}"/>
          </ac:spMkLst>
        </pc:spChg>
        <pc:spChg chg="add">
          <ac:chgData name="Will Freeman (student)" userId="S::w.freeman1@uni.brighton.ac.uk::2a303f88-3e45-45cd-93fc-b6ce22de021e" providerId="AD" clId="Web-{BA0FFC15-3B3E-47CE-95BC-33CF79D24C19}" dt="2022-05-06T13:54:42.775" v="14"/>
          <ac:spMkLst>
            <pc:docMk/>
            <pc:sldMk cId="3272861110" sldId="276"/>
            <ac:spMk id="48" creationId="{130E94B5-6B03-4C6D-A886-D92083B3E55A}"/>
          </ac:spMkLst>
        </pc:spChg>
        <pc:spChg chg="add">
          <ac:chgData name="Will Freeman (student)" userId="S::w.freeman1@uni.brighton.ac.uk::2a303f88-3e45-45cd-93fc-b6ce22de021e" providerId="AD" clId="Web-{BA0FFC15-3B3E-47CE-95BC-33CF79D24C19}" dt="2022-05-06T13:54:42.775" v="14"/>
          <ac:spMkLst>
            <pc:docMk/>
            <pc:sldMk cId="3272861110" sldId="276"/>
            <ac:spMk id="50" creationId="{597B8231-6339-4326-9EE6-D2F78558E2C3}"/>
          </ac:spMkLst>
        </pc:spChg>
        <pc:picChg chg="del">
          <ac:chgData name="Will Freeman (student)" userId="S::w.freeman1@uni.brighton.ac.uk::2a303f88-3e45-45cd-93fc-b6ce22de021e" providerId="AD" clId="Web-{BA0FFC15-3B3E-47CE-95BC-33CF79D24C19}" dt="2022-05-06T13:50:00.040" v="0"/>
          <ac:picMkLst>
            <pc:docMk/>
            <pc:sldMk cId="3272861110" sldId="276"/>
            <ac:picMk id="5" creationId="{B2F56F19-BDBC-3428-D743-E6897B5C7173}"/>
          </ac:picMkLst>
        </pc:picChg>
        <pc:picChg chg="add del mod">
          <ac:chgData name="Will Freeman (student)" userId="S::w.freeman1@uni.brighton.ac.uk::2a303f88-3e45-45cd-93fc-b6ce22de021e" providerId="AD" clId="Web-{BA0FFC15-3B3E-47CE-95BC-33CF79D24C19}" dt="2022-05-06T13:54:33.665" v="11"/>
          <ac:picMkLst>
            <pc:docMk/>
            <pc:sldMk cId="3272861110" sldId="276"/>
            <ac:picMk id="6" creationId="{6704C2A7-BF2D-6B8D-BB58-EAEE00693FBD}"/>
          </ac:picMkLst>
        </pc:picChg>
        <pc:picChg chg="add mod">
          <ac:chgData name="Will Freeman (student)" userId="S::w.freeman1@uni.brighton.ac.uk::2a303f88-3e45-45cd-93fc-b6ce22de021e" providerId="AD" clId="Web-{BA0FFC15-3B3E-47CE-95BC-33CF79D24C19}" dt="2022-05-06T13:55:02.745" v="22" actId="1076"/>
          <ac:picMkLst>
            <pc:docMk/>
            <pc:sldMk cId="3272861110" sldId="276"/>
            <ac:picMk id="7" creationId="{3EC94167-0D63-5840-90F7-906522D48517}"/>
          </ac:picMkLst>
        </pc:picChg>
      </pc:sldChg>
    </pc:docChg>
  </pc:docChgLst>
  <pc:docChgLst>
    <pc:chgData name="Scott Griffin (student)" userId="S::s.griffin4@uni.brighton.ac.uk::9e5d71a9-1510-45a5-bd9f-aff4de05ae12" providerId="AD" clId="Web-{FC20BEFD-0D2C-402F-B46D-BE60C11DBE90}"/>
    <pc:docChg chg="addSld modSld">
      <pc:chgData name="Scott Griffin (student)" userId="S::s.griffin4@uni.brighton.ac.uk::9e5d71a9-1510-45a5-bd9f-aff4de05ae12" providerId="AD" clId="Web-{FC20BEFD-0D2C-402F-B46D-BE60C11DBE90}" dt="2022-05-06T13:10:43.644" v="26" actId="20577"/>
      <pc:docMkLst>
        <pc:docMk/>
      </pc:docMkLst>
      <pc:sldChg chg="modSp">
        <pc:chgData name="Scott Griffin (student)" userId="S::s.griffin4@uni.brighton.ac.uk::9e5d71a9-1510-45a5-bd9f-aff4de05ae12" providerId="AD" clId="Web-{FC20BEFD-0D2C-402F-B46D-BE60C11DBE90}" dt="2022-05-06T13:08:00.078" v="16" actId="1076"/>
        <pc:sldMkLst>
          <pc:docMk/>
          <pc:sldMk cId="3141798609" sldId="259"/>
        </pc:sldMkLst>
        <pc:spChg chg="mod">
          <ac:chgData name="Scott Griffin (student)" userId="S::s.griffin4@uni.brighton.ac.uk::9e5d71a9-1510-45a5-bd9f-aff4de05ae12" providerId="AD" clId="Web-{FC20BEFD-0D2C-402F-B46D-BE60C11DBE90}" dt="2022-05-06T13:07:51.610" v="15" actId="1076"/>
          <ac:spMkLst>
            <pc:docMk/>
            <pc:sldMk cId="3141798609" sldId="259"/>
            <ac:spMk id="8" creationId="{A4A1B904-EA21-D111-46D0-A4718927242A}"/>
          </ac:spMkLst>
        </pc:spChg>
        <pc:spChg chg="mod">
          <ac:chgData name="Scott Griffin (student)" userId="S::s.griffin4@uni.brighton.ac.uk::9e5d71a9-1510-45a5-bd9f-aff4de05ae12" providerId="AD" clId="Web-{FC20BEFD-0D2C-402F-B46D-BE60C11DBE90}" dt="2022-05-06T13:08:00.078" v="16" actId="1076"/>
          <ac:spMkLst>
            <pc:docMk/>
            <pc:sldMk cId="3141798609" sldId="259"/>
            <ac:spMk id="9" creationId="{57A4744B-421F-4137-0432-6B223EAF03C6}"/>
          </ac:spMkLst>
        </pc:spChg>
      </pc:sldChg>
      <pc:sldChg chg="modSp new">
        <pc:chgData name="Scott Griffin (student)" userId="S::s.griffin4@uni.brighton.ac.uk::9e5d71a9-1510-45a5-bd9f-aff4de05ae12" providerId="AD" clId="Web-{FC20BEFD-0D2C-402F-B46D-BE60C11DBE90}" dt="2022-05-06T13:10:43.644" v="26" actId="20577"/>
        <pc:sldMkLst>
          <pc:docMk/>
          <pc:sldMk cId="1095250587" sldId="288"/>
        </pc:sldMkLst>
        <pc:spChg chg="mod">
          <ac:chgData name="Scott Griffin (student)" userId="S::s.griffin4@uni.brighton.ac.uk::9e5d71a9-1510-45a5-bd9f-aff4de05ae12" providerId="AD" clId="Web-{FC20BEFD-0D2C-402F-B46D-BE60C11DBE90}" dt="2022-05-06T13:10:43.644" v="26" actId="20577"/>
          <ac:spMkLst>
            <pc:docMk/>
            <pc:sldMk cId="1095250587" sldId="288"/>
            <ac:spMk id="2" creationId="{FF9A101D-6436-3B54-1836-4AFB64A6BCFF}"/>
          </ac:spMkLst>
        </pc:spChg>
      </pc:sldChg>
    </pc:docChg>
  </pc:docChgLst>
  <pc:docChgLst>
    <pc:chgData name="Will Freeman (student)" userId="S::w.freeman1@uni.brighton.ac.uk::2a303f88-3e45-45cd-93fc-b6ce22de021e" providerId="AD" clId="Web-{4B9471F4-6E66-4950-BF96-354FD189B3E7}"/>
    <pc:docChg chg="delSld modSld">
      <pc:chgData name="Will Freeman (student)" userId="S::w.freeman1@uni.brighton.ac.uk::2a303f88-3e45-45cd-93fc-b6ce22de021e" providerId="AD" clId="Web-{4B9471F4-6E66-4950-BF96-354FD189B3E7}" dt="2022-05-06T12:58:42.402" v="6" actId="1076"/>
      <pc:docMkLst>
        <pc:docMk/>
      </pc:docMkLst>
      <pc:sldChg chg="del">
        <pc:chgData name="Will Freeman (student)" userId="S::w.freeman1@uni.brighton.ac.uk::2a303f88-3e45-45cd-93fc-b6ce22de021e" providerId="AD" clId="Web-{4B9471F4-6E66-4950-BF96-354FD189B3E7}" dt="2022-05-06T12:27:51.494" v="1"/>
        <pc:sldMkLst>
          <pc:docMk/>
          <pc:sldMk cId="2288216420" sldId="271"/>
        </pc:sldMkLst>
      </pc:sldChg>
      <pc:sldChg chg="modSp">
        <pc:chgData name="Will Freeman (student)" userId="S::w.freeman1@uni.brighton.ac.uk::2a303f88-3e45-45cd-93fc-b6ce22de021e" providerId="AD" clId="Web-{4B9471F4-6E66-4950-BF96-354FD189B3E7}" dt="2022-05-06T12:58:42.402" v="6" actId="1076"/>
        <pc:sldMkLst>
          <pc:docMk/>
          <pc:sldMk cId="3272861110" sldId="276"/>
        </pc:sldMkLst>
        <pc:picChg chg="mod">
          <ac:chgData name="Will Freeman (student)" userId="S::w.freeman1@uni.brighton.ac.uk::2a303f88-3e45-45cd-93fc-b6ce22de021e" providerId="AD" clId="Web-{4B9471F4-6E66-4950-BF96-354FD189B3E7}" dt="2022-05-06T12:58:42.402" v="6" actId="1076"/>
          <ac:picMkLst>
            <pc:docMk/>
            <pc:sldMk cId="3272861110" sldId="276"/>
            <ac:picMk id="5" creationId="{B2F56F19-BDBC-3428-D743-E6897B5C7173}"/>
          </ac:picMkLst>
        </pc:picChg>
      </pc:sldChg>
      <pc:sldChg chg="modSp">
        <pc:chgData name="Will Freeman (student)" userId="S::w.freeman1@uni.brighton.ac.uk::2a303f88-3e45-45cd-93fc-b6ce22de021e" providerId="AD" clId="Web-{4B9471F4-6E66-4950-BF96-354FD189B3E7}" dt="2022-05-06T12:27:28.994" v="0" actId="1076"/>
        <pc:sldMkLst>
          <pc:docMk/>
          <pc:sldMk cId="3383539714" sldId="280"/>
        </pc:sldMkLst>
        <pc:spChg chg="mod">
          <ac:chgData name="Will Freeman (student)" userId="S::w.freeman1@uni.brighton.ac.uk::2a303f88-3e45-45cd-93fc-b6ce22de021e" providerId="AD" clId="Web-{4B9471F4-6E66-4950-BF96-354FD189B3E7}" dt="2022-05-06T12:27:28.994" v="0" actId="1076"/>
          <ac:spMkLst>
            <pc:docMk/>
            <pc:sldMk cId="3383539714" sldId="280"/>
            <ac:spMk id="4" creationId="{6B8DEB0C-77B0-AD5E-3495-F24AD8825CFB}"/>
          </ac:spMkLst>
        </pc:spChg>
      </pc:sldChg>
      <pc:sldChg chg="modSp">
        <pc:chgData name="Will Freeman (student)" userId="S::w.freeman1@uni.brighton.ac.uk::2a303f88-3e45-45cd-93fc-b6ce22de021e" providerId="AD" clId="Web-{4B9471F4-6E66-4950-BF96-354FD189B3E7}" dt="2022-05-06T12:50:13.889" v="4" actId="20577"/>
        <pc:sldMkLst>
          <pc:docMk/>
          <pc:sldMk cId="2294051770" sldId="281"/>
        </pc:sldMkLst>
        <pc:spChg chg="mod">
          <ac:chgData name="Will Freeman (student)" userId="S::w.freeman1@uni.brighton.ac.uk::2a303f88-3e45-45cd-93fc-b6ce22de021e" providerId="AD" clId="Web-{4B9471F4-6E66-4950-BF96-354FD189B3E7}" dt="2022-05-06T12:50:13.889" v="4" actId="20577"/>
          <ac:spMkLst>
            <pc:docMk/>
            <pc:sldMk cId="2294051770" sldId="281"/>
            <ac:spMk id="3" creationId="{9BE16B83-419D-1EDE-952F-9BE343D6377B}"/>
          </ac:spMkLst>
        </pc:spChg>
      </pc:sldChg>
    </pc:docChg>
  </pc:docChgLst>
  <pc:docChgLst>
    <pc:chgData name="Scott Griffin (student)" userId="S::s.griffin4@uni.brighton.ac.uk::9e5d71a9-1510-45a5-bd9f-aff4de05ae12" providerId="AD" clId="Web-{61D9061B-52FA-4C63-BC6D-3CD409D609A7}"/>
    <pc:docChg chg="modSld">
      <pc:chgData name="Scott Griffin (student)" userId="S::s.griffin4@uni.brighton.ac.uk::9e5d71a9-1510-45a5-bd9f-aff4de05ae12" providerId="AD" clId="Web-{61D9061B-52FA-4C63-BC6D-3CD409D609A7}" dt="2022-05-06T12:52:02.690" v="3" actId="14100"/>
      <pc:docMkLst>
        <pc:docMk/>
      </pc:docMkLst>
      <pc:sldChg chg="addSp modSp">
        <pc:chgData name="Scott Griffin (student)" userId="S::s.griffin4@uni.brighton.ac.uk::9e5d71a9-1510-45a5-bd9f-aff4de05ae12" providerId="AD" clId="Web-{61D9061B-52FA-4C63-BC6D-3CD409D609A7}" dt="2022-05-06T12:52:02.690" v="3" actId="14100"/>
        <pc:sldMkLst>
          <pc:docMk/>
          <pc:sldMk cId="3141798609" sldId="259"/>
        </pc:sldMkLst>
        <pc:picChg chg="add mod">
          <ac:chgData name="Scott Griffin (student)" userId="S::s.griffin4@uni.brighton.ac.uk::9e5d71a9-1510-45a5-bd9f-aff4de05ae12" providerId="AD" clId="Web-{61D9061B-52FA-4C63-BC6D-3CD409D609A7}" dt="2022-05-06T12:52:02.690" v="3" actId="14100"/>
          <ac:picMkLst>
            <pc:docMk/>
            <pc:sldMk cId="3141798609" sldId="259"/>
            <ac:picMk id="4" creationId="{F2ED916D-693F-895B-4C26-B5BBC94563EA}"/>
          </ac:picMkLst>
        </pc:picChg>
      </pc:sldChg>
    </pc:docChg>
  </pc:docChgLst>
  <pc:docChgLst>
    <pc:chgData name="Scott Griffin (student)" userId="S::s.griffin4@uni.brighton.ac.uk::9e5d71a9-1510-45a5-bd9f-aff4de05ae12" providerId="AD" clId="Web-{6A488B90-F4BD-4EF0-89A0-C80B1C0EEF54}"/>
    <pc:docChg chg="modSld">
      <pc:chgData name="Scott Griffin (student)" userId="S::s.griffin4@uni.brighton.ac.uk::9e5d71a9-1510-45a5-bd9f-aff4de05ae12" providerId="AD" clId="Web-{6A488B90-F4BD-4EF0-89A0-C80B1C0EEF54}" dt="2022-05-06T12:24:17.690" v="31" actId="1076"/>
      <pc:docMkLst>
        <pc:docMk/>
      </pc:docMkLst>
      <pc:sldChg chg="addSp delSp modSp">
        <pc:chgData name="Scott Griffin (student)" userId="S::s.griffin4@uni.brighton.ac.uk::9e5d71a9-1510-45a5-bd9f-aff4de05ae12" providerId="AD" clId="Web-{6A488B90-F4BD-4EF0-89A0-C80B1C0EEF54}" dt="2022-05-06T12:24:17.690" v="31" actId="1076"/>
        <pc:sldMkLst>
          <pc:docMk/>
          <pc:sldMk cId="3383539714" sldId="280"/>
        </pc:sldMkLst>
        <pc:spChg chg="del">
          <ac:chgData name="Scott Griffin (student)" userId="S::s.griffin4@uni.brighton.ac.uk::9e5d71a9-1510-45a5-bd9f-aff4de05ae12" providerId="AD" clId="Web-{6A488B90-F4BD-4EF0-89A0-C80B1C0EEF54}" dt="2022-05-06T12:22:50.094" v="0"/>
          <ac:spMkLst>
            <pc:docMk/>
            <pc:sldMk cId="3383539714" sldId="280"/>
            <ac:spMk id="3" creationId="{45BD71CC-D19C-E1DC-CAA0-999E3E258C51}"/>
          </ac:spMkLst>
        </pc:spChg>
        <pc:spChg chg="add mod">
          <ac:chgData name="Scott Griffin (student)" userId="S::s.griffin4@uni.brighton.ac.uk::9e5d71a9-1510-45a5-bd9f-aff4de05ae12" providerId="AD" clId="Web-{6A488B90-F4BD-4EF0-89A0-C80B1C0EEF54}" dt="2022-05-06T12:24:17.690" v="31" actId="1076"/>
          <ac:spMkLst>
            <pc:docMk/>
            <pc:sldMk cId="3383539714" sldId="280"/>
            <ac:spMk id="4" creationId="{6B8DEB0C-77B0-AD5E-3495-F24AD8825CFB}"/>
          </ac:spMkLst>
        </pc:spChg>
      </pc:sldChg>
    </pc:docChg>
  </pc:docChgLst>
  <pc:docChgLst>
    <pc:chgData name="Scott Griffin (student)" userId="S::s.griffin4@uni.brighton.ac.uk::9e5d71a9-1510-45a5-bd9f-aff4de05ae12" providerId="AD" clId="Web-{A6D098C8-833B-4BA2-A8AF-D20001886EB1}"/>
    <pc:docChg chg="addSld modSld">
      <pc:chgData name="Scott Griffin (student)" userId="S::s.griffin4@uni.brighton.ac.uk::9e5d71a9-1510-45a5-bd9f-aff4de05ae12" providerId="AD" clId="Web-{A6D098C8-833B-4BA2-A8AF-D20001886EB1}" dt="2022-05-02T11:26:17.479" v="56"/>
      <pc:docMkLst>
        <pc:docMk/>
      </pc:docMkLst>
      <pc:sldChg chg="modSp">
        <pc:chgData name="Scott Griffin (student)" userId="S::s.griffin4@uni.brighton.ac.uk::9e5d71a9-1510-45a5-bd9f-aff4de05ae12" providerId="AD" clId="Web-{A6D098C8-833B-4BA2-A8AF-D20001886EB1}" dt="2022-05-02T11:25:41.258" v="43" actId="20577"/>
        <pc:sldMkLst>
          <pc:docMk/>
          <pc:sldMk cId="1224668097" sldId="260"/>
        </pc:sldMkLst>
        <pc:spChg chg="mod">
          <ac:chgData name="Scott Griffin (student)" userId="S::s.griffin4@uni.brighton.ac.uk::9e5d71a9-1510-45a5-bd9f-aff4de05ae12" providerId="AD" clId="Web-{A6D098C8-833B-4BA2-A8AF-D20001886EB1}" dt="2022-05-02T11:25:41.258" v="43" actId="20577"/>
          <ac:spMkLst>
            <pc:docMk/>
            <pc:sldMk cId="1224668097" sldId="260"/>
            <ac:spMk id="2" creationId="{06865BF5-2CC0-12DB-7055-8010C6F9FC8D}"/>
          </ac:spMkLst>
        </pc:spChg>
        <pc:spChg chg="mod">
          <ac:chgData name="Scott Griffin (student)" userId="S::s.griffin4@uni.brighton.ac.uk::9e5d71a9-1510-45a5-bd9f-aff4de05ae12" providerId="AD" clId="Web-{A6D098C8-833B-4BA2-A8AF-D20001886EB1}" dt="2022-05-02T11:25:29.898" v="34" actId="20577"/>
          <ac:spMkLst>
            <pc:docMk/>
            <pc:sldMk cId="1224668097" sldId="260"/>
            <ac:spMk id="3" creationId="{440BFD66-9FBF-266F-E537-B92C117FC49F}"/>
          </ac:spMkLst>
        </pc:spChg>
      </pc:sldChg>
      <pc:sldChg chg="modSp new">
        <pc:chgData name="Scott Griffin (student)" userId="S::s.griffin4@uni.brighton.ac.uk::9e5d71a9-1510-45a5-bd9f-aff4de05ae12" providerId="AD" clId="Web-{A6D098C8-833B-4BA2-A8AF-D20001886EB1}" dt="2022-05-02T11:26:07.963" v="55" actId="1076"/>
        <pc:sldMkLst>
          <pc:docMk/>
          <pc:sldMk cId="1437326376" sldId="261"/>
        </pc:sldMkLst>
        <pc:spChg chg="mod">
          <ac:chgData name="Scott Griffin (student)" userId="S::s.griffin4@uni.brighton.ac.uk::9e5d71a9-1510-45a5-bd9f-aff4de05ae12" providerId="AD" clId="Web-{A6D098C8-833B-4BA2-A8AF-D20001886EB1}" dt="2022-05-02T11:25:50.212" v="51" actId="20577"/>
          <ac:spMkLst>
            <pc:docMk/>
            <pc:sldMk cId="1437326376" sldId="261"/>
            <ac:spMk id="2" creationId="{B0CA145B-A80C-9DCC-2AE5-2499719E20A1}"/>
          </ac:spMkLst>
        </pc:spChg>
        <pc:spChg chg="mod">
          <ac:chgData name="Scott Griffin (student)" userId="S::s.griffin4@uni.brighton.ac.uk::9e5d71a9-1510-45a5-bd9f-aff4de05ae12" providerId="AD" clId="Web-{A6D098C8-833B-4BA2-A8AF-D20001886EB1}" dt="2022-05-02T11:26:07.963" v="55" actId="1076"/>
          <ac:spMkLst>
            <pc:docMk/>
            <pc:sldMk cId="1437326376" sldId="261"/>
            <ac:spMk id="3" creationId="{4E4FBE78-5061-DFEF-12D8-C6D536E49DF4}"/>
          </ac:spMkLst>
        </pc:spChg>
      </pc:sldChg>
      <pc:sldChg chg="new">
        <pc:chgData name="Scott Griffin (student)" userId="S::s.griffin4@uni.brighton.ac.uk::9e5d71a9-1510-45a5-bd9f-aff4de05ae12" providerId="AD" clId="Web-{A6D098C8-833B-4BA2-A8AF-D20001886EB1}" dt="2022-05-02T11:26:17.479" v="56"/>
        <pc:sldMkLst>
          <pc:docMk/>
          <pc:sldMk cId="3100857413" sldId="262"/>
        </pc:sldMkLst>
      </pc:sldChg>
    </pc:docChg>
  </pc:docChgLst>
  <pc:docChgLst>
    <pc:chgData name="Scott Griffin (student)" userId="S::s.griffin4@uni.brighton.ac.uk::9e5d71a9-1510-45a5-bd9f-aff4de05ae12" providerId="AD" clId="Web-{EEF5376F-E422-4270-BE34-951429BE7D2D}"/>
    <pc:docChg chg="modSld">
      <pc:chgData name="Scott Griffin (student)" userId="S::s.griffin4@uni.brighton.ac.uk::9e5d71a9-1510-45a5-bd9f-aff4de05ae12" providerId="AD" clId="Web-{EEF5376F-E422-4270-BE34-951429BE7D2D}" dt="2022-05-10T13:41:52.042" v="3" actId="20577"/>
      <pc:docMkLst>
        <pc:docMk/>
      </pc:docMkLst>
      <pc:sldChg chg="modSp">
        <pc:chgData name="Scott Griffin (student)" userId="S::s.griffin4@uni.brighton.ac.uk::9e5d71a9-1510-45a5-bd9f-aff4de05ae12" providerId="AD" clId="Web-{EEF5376F-E422-4270-BE34-951429BE7D2D}" dt="2022-05-10T13:41:52.042" v="3" actId="20577"/>
        <pc:sldMkLst>
          <pc:docMk/>
          <pc:sldMk cId="3968361850" sldId="294"/>
        </pc:sldMkLst>
        <pc:spChg chg="mod">
          <ac:chgData name="Scott Griffin (student)" userId="S::s.griffin4@uni.brighton.ac.uk::9e5d71a9-1510-45a5-bd9f-aff4de05ae12" providerId="AD" clId="Web-{EEF5376F-E422-4270-BE34-951429BE7D2D}" dt="2022-05-10T13:41:52.042" v="3" actId="20577"/>
          <ac:spMkLst>
            <pc:docMk/>
            <pc:sldMk cId="3968361850" sldId="294"/>
            <ac:spMk id="3" creationId="{D82310AB-E922-40E7-A51F-26A87B391A4D}"/>
          </ac:spMkLst>
        </pc:spChg>
      </pc:sldChg>
    </pc:docChg>
  </pc:docChgLst>
  <pc:docChgLst>
    <pc:chgData name="Ajin Antony (student)" userId="S::a.antony1@uni.brighton.ac.uk::98edaf21-ea4a-40b5-9102-d86e466172f9" providerId="AD" clId="Web-{386802A4-871E-46C1-A250-F40B1B634E6D}"/>
    <pc:docChg chg="modSld">
      <pc:chgData name="Ajin Antony (student)" userId="S::a.antony1@uni.brighton.ac.uk::98edaf21-ea4a-40b5-9102-d86e466172f9" providerId="AD" clId="Web-{386802A4-871E-46C1-A250-F40B1B634E6D}" dt="2022-05-11T10:53:04.513" v="6"/>
      <pc:docMkLst>
        <pc:docMk/>
      </pc:docMkLst>
      <pc:sldChg chg="addSp delSp modSp">
        <pc:chgData name="Ajin Antony (student)" userId="S::a.antony1@uni.brighton.ac.uk::98edaf21-ea4a-40b5-9102-d86e466172f9" providerId="AD" clId="Web-{386802A4-871E-46C1-A250-F40B1B634E6D}" dt="2022-05-11T10:53:04.513" v="6"/>
        <pc:sldMkLst>
          <pc:docMk/>
          <pc:sldMk cId="1063620332" sldId="296"/>
        </pc:sldMkLst>
        <pc:picChg chg="add del mod">
          <ac:chgData name="Ajin Antony (student)" userId="S::a.antony1@uni.brighton.ac.uk::98edaf21-ea4a-40b5-9102-d86e466172f9" providerId="AD" clId="Web-{386802A4-871E-46C1-A250-F40B1B634E6D}" dt="2022-05-11T10:53:04.513" v="6"/>
          <ac:picMkLst>
            <pc:docMk/>
            <pc:sldMk cId="1063620332" sldId="296"/>
            <ac:picMk id="3" creationId="{C9A940C0-6D0E-53E3-5192-ADB5D2598F7B}"/>
          </ac:picMkLst>
        </pc:picChg>
      </pc:sldChg>
    </pc:docChg>
  </pc:docChgLst>
  <pc:docChgLst>
    <pc:chgData name="Anthony" userId="de4a3672-d4aa-4515-a80e-4c1350acca2f" providerId="ADAL" clId="{A8FD6C32-EC51-41FE-A278-57B2897C0563}"/>
    <pc:docChg chg="undo custSel addSld delSld modSld modMainMaster">
      <pc:chgData name="Anthony" userId="de4a3672-d4aa-4515-a80e-4c1350acca2f" providerId="ADAL" clId="{A8FD6C32-EC51-41FE-A278-57B2897C0563}" dt="2022-05-12T00:34:54.123" v="4351" actId="20577"/>
      <pc:docMkLst>
        <pc:docMk/>
      </pc:docMkLst>
      <pc:sldChg chg="modSp mod">
        <pc:chgData name="Anthony" userId="de4a3672-d4aa-4515-a80e-4c1350acca2f" providerId="ADAL" clId="{A8FD6C32-EC51-41FE-A278-57B2897C0563}" dt="2022-05-10T22:05:51.663" v="1456" actId="27636"/>
        <pc:sldMkLst>
          <pc:docMk/>
          <pc:sldMk cId="3071445592" sldId="258"/>
        </pc:sldMkLst>
        <pc:spChg chg="mod">
          <ac:chgData name="Anthony" userId="de4a3672-d4aa-4515-a80e-4c1350acca2f" providerId="ADAL" clId="{A8FD6C32-EC51-41FE-A278-57B2897C0563}" dt="2022-05-10T22:05:51.663" v="1456" actId="27636"/>
          <ac:spMkLst>
            <pc:docMk/>
            <pc:sldMk cId="3071445592" sldId="258"/>
            <ac:spMk id="3" creationId="{A799554D-49D3-91BC-34C9-D9D62C70521E}"/>
          </ac:spMkLst>
        </pc:spChg>
      </pc:sldChg>
      <pc:sldChg chg="modSp mod">
        <pc:chgData name="Anthony" userId="de4a3672-d4aa-4515-a80e-4c1350acca2f" providerId="ADAL" clId="{A8FD6C32-EC51-41FE-A278-57B2897C0563}" dt="2022-05-10T22:05:51.648" v="1455" actId="27636"/>
        <pc:sldMkLst>
          <pc:docMk/>
          <pc:sldMk cId="3141798609" sldId="259"/>
        </pc:sldMkLst>
        <pc:spChg chg="mod">
          <ac:chgData name="Anthony" userId="de4a3672-d4aa-4515-a80e-4c1350acca2f" providerId="ADAL" clId="{A8FD6C32-EC51-41FE-A278-57B2897C0563}" dt="2022-05-10T22:05:51.648" v="1455" actId="27636"/>
          <ac:spMkLst>
            <pc:docMk/>
            <pc:sldMk cId="3141798609" sldId="259"/>
            <ac:spMk id="9" creationId="{57A4744B-421F-4137-0432-6B223EAF03C6}"/>
          </ac:spMkLst>
        </pc:spChg>
      </pc:sldChg>
      <pc:sldChg chg="modSp mod">
        <pc:chgData name="Anthony" userId="de4a3672-d4aa-4515-a80e-4c1350acca2f" providerId="ADAL" clId="{A8FD6C32-EC51-41FE-A278-57B2897C0563}" dt="2022-05-10T22:05:51.691" v="1459" actId="27636"/>
        <pc:sldMkLst>
          <pc:docMk/>
          <pc:sldMk cId="3100857413" sldId="262"/>
        </pc:sldMkLst>
        <pc:spChg chg="mod">
          <ac:chgData name="Anthony" userId="de4a3672-d4aa-4515-a80e-4c1350acca2f" providerId="ADAL" clId="{A8FD6C32-EC51-41FE-A278-57B2897C0563}" dt="2022-05-10T22:05:51.691" v="1459" actId="27636"/>
          <ac:spMkLst>
            <pc:docMk/>
            <pc:sldMk cId="3100857413" sldId="262"/>
            <ac:spMk id="3" creationId="{24108FC7-C90D-19CC-69E8-4A2209B91386}"/>
          </ac:spMkLst>
        </pc:spChg>
      </pc:sldChg>
      <pc:sldChg chg="modSp mod">
        <pc:chgData name="Anthony" userId="de4a3672-d4aa-4515-a80e-4c1350acca2f" providerId="ADAL" clId="{A8FD6C32-EC51-41FE-A278-57B2897C0563}" dt="2022-05-12T00:34:54.123" v="4351" actId="20577"/>
        <pc:sldMkLst>
          <pc:docMk/>
          <pc:sldMk cId="682166120" sldId="269"/>
        </pc:sldMkLst>
        <pc:spChg chg="mod">
          <ac:chgData name="Anthony" userId="de4a3672-d4aa-4515-a80e-4c1350acca2f" providerId="ADAL" clId="{A8FD6C32-EC51-41FE-A278-57B2897C0563}" dt="2022-05-12T00:34:54.123" v="4351" actId="20577"/>
          <ac:spMkLst>
            <pc:docMk/>
            <pc:sldMk cId="682166120" sldId="269"/>
            <ac:spMk id="6" creationId="{D9DC6736-2BE4-E31D-173E-4636811B24D6}"/>
          </ac:spMkLst>
        </pc:spChg>
        <pc:picChg chg="mod modCrop">
          <ac:chgData name="Anthony" userId="de4a3672-d4aa-4515-a80e-4c1350acca2f" providerId="ADAL" clId="{A8FD6C32-EC51-41FE-A278-57B2897C0563}" dt="2022-05-08T22:34:26.778" v="310" actId="732"/>
          <ac:picMkLst>
            <pc:docMk/>
            <pc:sldMk cId="682166120" sldId="269"/>
            <ac:picMk id="4" creationId="{79405BC4-4DAF-C523-5CB1-0000354F48B2}"/>
          </ac:picMkLst>
        </pc:picChg>
      </pc:sldChg>
      <pc:sldChg chg="modSp mod">
        <pc:chgData name="Anthony" userId="de4a3672-d4aa-4515-a80e-4c1350acca2f" providerId="ADAL" clId="{A8FD6C32-EC51-41FE-A278-57B2897C0563}" dt="2022-05-11T23:47:46.876" v="4349" actId="20577"/>
        <pc:sldMkLst>
          <pc:docMk/>
          <pc:sldMk cId="3738866859" sldId="275"/>
        </pc:sldMkLst>
        <pc:spChg chg="mod">
          <ac:chgData name="Anthony" userId="de4a3672-d4aa-4515-a80e-4c1350acca2f" providerId="ADAL" clId="{A8FD6C32-EC51-41FE-A278-57B2897C0563}" dt="2022-05-10T22:05:51.709" v="1461" actId="27636"/>
          <ac:spMkLst>
            <pc:docMk/>
            <pc:sldMk cId="3738866859" sldId="275"/>
            <ac:spMk id="2" creationId="{C9282C33-BC91-68A4-5FD7-7CBEF4B508C7}"/>
          </ac:spMkLst>
        </pc:spChg>
        <pc:spChg chg="mod">
          <ac:chgData name="Anthony" userId="de4a3672-d4aa-4515-a80e-4c1350acca2f" providerId="ADAL" clId="{A8FD6C32-EC51-41FE-A278-57B2897C0563}" dt="2022-05-11T23:47:46.876" v="4349" actId="20577"/>
          <ac:spMkLst>
            <pc:docMk/>
            <pc:sldMk cId="3738866859" sldId="275"/>
            <ac:spMk id="5" creationId="{D33BB457-23C4-AC01-2589-CEF58E708A3F}"/>
          </ac:spMkLst>
        </pc:spChg>
      </pc:sldChg>
      <pc:sldChg chg="addSp delSp modSp mod addCm modCm">
        <pc:chgData name="Anthony" userId="de4a3672-d4aa-4515-a80e-4c1350acca2f" providerId="ADAL" clId="{A8FD6C32-EC51-41FE-A278-57B2897C0563}" dt="2022-05-11T23:31:34.792" v="4257" actId="6549"/>
        <pc:sldMkLst>
          <pc:docMk/>
          <pc:sldMk cId="351309038" sldId="277"/>
        </pc:sldMkLst>
        <pc:spChg chg="del mod">
          <ac:chgData name="Anthony" userId="de4a3672-d4aa-4515-a80e-4c1350acca2f" providerId="ADAL" clId="{A8FD6C32-EC51-41FE-A278-57B2897C0563}" dt="2022-05-11T00:36:15.130" v="4071" actId="478"/>
          <ac:spMkLst>
            <pc:docMk/>
            <pc:sldMk cId="351309038" sldId="277"/>
            <ac:spMk id="4" creationId="{079C74FA-CA48-EFE7-3940-73241BD82C28}"/>
          </ac:spMkLst>
        </pc:spChg>
        <pc:spChg chg="add del mod">
          <ac:chgData name="Anthony" userId="de4a3672-d4aa-4515-a80e-4c1350acca2f" providerId="ADAL" clId="{A8FD6C32-EC51-41FE-A278-57B2897C0563}" dt="2022-05-10T23:16:55.317" v="2673" actId="478"/>
          <ac:spMkLst>
            <pc:docMk/>
            <pc:sldMk cId="351309038" sldId="277"/>
            <ac:spMk id="4" creationId="{108D148A-BBF4-63F5-8B8C-A5F4EB58F225}"/>
          </ac:spMkLst>
        </pc:spChg>
        <pc:spChg chg="mod">
          <ac:chgData name="Anthony" userId="de4a3672-d4aa-4515-a80e-4c1350acca2f" providerId="ADAL" clId="{A8FD6C32-EC51-41FE-A278-57B2897C0563}" dt="2022-05-11T23:31:34.792" v="4257" actId="6549"/>
          <ac:spMkLst>
            <pc:docMk/>
            <pc:sldMk cId="351309038" sldId="277"/>
            <ac:spMk id="7" creationId="{2752F799-E857-804F-D0BE-51FF63D5EE4D}"/>
          </ac:spMkLst>
        </pc:spChg>
        <pc:spChg chg="add mod">
          <ac:chgData name="Anthony" userId="de4a3672-d4aa-4515-a80e-4c1350acca2f" providerId="ADAL" clId="{A8FD6C32-EC51-41FE-A278-57B2897C0563}" dt="2022-05-11T00:45:07.742" v="4207" actId="404"/>
          <ac:spMkLst>
            <pc:docMk/>
            <pc:sldMk cId="351309038" sldId="277"/>
            <ac:spMk id="8" creationId="{8EBD47E0-DB84-FA2C-94F9-ECFEB3B0F205}"/>
          </ac:spMkLst>
        </pc:spChg>
        <pc:spChg chg="mod">
          <ac:chgData name="Anthony" userId="de4a3672-d4aa-4515-a80e-4c1350acca2f" providerId="ADAL" clId="{A8FD6C32-EC51-41FE-A278-57B2897C0563}" dt="2022-05-11T00:42:04.940" v="4138" actId="1076"/>
          <ac:spMkLst>
            <pc:docMk/>
            <pc:sldMk cId="351309038" sldId="277"/>
            <ac:spMk id="10" creationId="{7A2575A1-3A98-7339-B50F-F5A89602D8A9}"/>
          </ac:spMkLst>
        </pc:spChg>
        <pc:spChg chg="add mod">
          <ac:chgData name="Anthony" userId="de4a3672-d4aa-4515-a80e-4c1350acca2f" providerId="ADAL" clId="{A8FD6C32-EC51-41FE-A278-57B2897C0563}" dt="2022-05-11T00:45:11.661" v="4209" actId="404"/>
          <ac:spMkLst>
            <pc:docMk/>
            <pc:sldMk cId="351309038" sldId="277"/>
            <ac:spMk id="11" creationId="{47424CD6-0E98-DEF5-FB1C-F0BBA1C7AA1D}"/>
          </ac:spMkLst>
        </pc:spChg>
        <pc:picChg chg="del mod">
          <ac:chgData name="Anthony" userId="de4a3672-d4aa-4515-a80e-4c1350acca2f" providerId="ADAL" clId="{A8FD6C32-EC51-41FE-A278-57B2897C0563}" dt="2022-05-11T00:09:16.250" v="3686" actId="478"/>
          <ac:picMkLst>
            <pc:docMk/>
            <pc:sldMk cId="351309038" sldId="277"/>
            <ac:picMk id="11" creationId="{C57636E3-CF97-57B8-2A4A-4029A2F593CA}"/>
          </ac:picMkLst>
        </pc:picChg>
        <pc:picChg chg="add mod">
          <ac:chgData name="Anthony" userId="de4a3672-d4aa-4515-a80e-4c1350acca2f" providerId="ADAL" clId="{A8FD6C32-EC51-41FE-A278-57B2897C0563}" dt="2022-05-11T23:31:12.030" v="4251" actId="14100"/>
          <ac:picMkLst>
            <pc:docMk/>
            <pc:sldMk cId="351309038" sldId="277"/>
            <ac:picMk id="1026" creationId="{0F9B69C4-76A0-DF8A-9588-3C16EFF28D93}"/>
          </ac:picMkLst>
        </pc:picChg>
      </pc:sldChg>
      <pc:sldChg chg="modSp mod">
        <pc:chgData name="Anthony" userId="de4a3672-d4aa-4515-a80e-4c1350acca2f" providerId="ADAL" clId="{A8FD6C32-EC51-41FE-A278-57B2897C0563}" dt="2022-05-08T22:34:49.373" v="311" actId="108"/>
        <pc:sldMkLst>
          <pc:docMk/>
          <pc:sldMk cId="3383539714" sldId="280"/>
        </pc:sldMkLst>
        <pc:spChg chg="mod">
          <ac:chgData name="Anthony" userId="de4a3672-d4aa-4515-a80e-4c1350acca2f" providerId="ADAL" clId="{A8FD6C32-EC51-41FE-A278-57B2897C0563}" dt="2022-05-08T22:34:49.373" v="311" actId="108"/>
          <ac:spMkLst>
            <pc:docMk/>
            <pc:sldMk cId="3383539714" sldId="280"/>
            <ac:spMk id="4" creationId="{6B8DEB0C-77B0-AD5E-3495-F24AD8825CFB}"/>
          </ac:spMkLst>
        </pc:spChg>
      </pc:sldChg>
      <pc:sldChg chg="addSp delSp modSp mod">
        <pc:chgData name="Anthony" userId="de4a3672-d4aa-4515-a80e-4c1350acca2f" providerId="ADAL" clId="{A8FD6C32-EC51-41FE-A278-57B2897C0563}" dt="2022-05-10T22:05:51.699" v="1460" actId="27636"/>
        <pc:sldMkLst>
          <pc:docMk/>
          <pc:sldMk cId="3534423188" sldId="283"/>
        </pc:sldMkLst>
        <pc:spChg chg="mod">
          <ac:chgData name="Anthony" userId="de4a3672-d4aa-4515-a80e-4c1350acca2f" providerId="ADAL" clId="{A8FD6C32-EC51-41FE-A278-57B2897C0563}" dt="2022-05-08T22:46:42.748" v="398" actId="1076"/>
          <ac:spMkLst>
            <pc:docMk/>
            <pc:sldMk cId="3534423188" sldId="283"/>
            <ac:spMk id="2" creationId="{EB368F1B-062F-E695-DDAE-2C428F44A11E}"/>
          </ac:spMkLst>
        </pc:spChg>
        <pc:spChg chg="del mod">
          <ac:chgData name="Anthony" userId="de4a3672-d4aa-4515-a80e-4c1350acca2f" providerId="ADAL" clId="{A8FD6C32-EC51-41FE-A278-57B2897C0563}" dt="2022-05-08T22:23:18.010" v="262" actId="478"/>
          <ac:spMkLst>
            <pc:docMk/>
            <pc:sldMk cId="3534423188" sldId="283"/>
            <ac:spMk id="3" creationId="{18DD93F5-1C77-D5C6-B874-5334BEA201CD}"/>
          </ac:spMkLst>
        </pc:spChg>
        <pc:spChg chg="add del mod">
          <ac:chgData name="Anthony" userId="de4a3672-d4aa-4515-a80e-4c1350acca2f" providerId="ADAL" clId="{A8FD6C32-EC51-41FE-A278-57B2897C0563}" dt="2022-05-08T22:23:20.130" v="263" actId="478"/>
          <ac:spMkLst>
            <pc:docMk/>
            <pc:sldMk cId="3534423188" sldId="283"/>
            <ac:spMk id="7" creationId="{787F8CC9-639F-9610-611A-711EBB81AEE5}"/>
          </ac:spMkLst>
        </pc:spChg>
        <pc:spChg chg="mod">
          <ac:chgData name="Anthony" userId="de4a3672-d4aa-4515-a80e-4c1350acca2f" providerId="ADAL" clId="{A8FD6C32-EC51-41FE-A278-57B2897C0563}" dt="2022-05-10T22:05:51.699" v="1460" actId="27636"/>
          <ac:spMkLst>
            <pc:docMk/>
            <pc:sldMk cId="3534423188" sldId="283"/>
            <ac:spMk id="16" creationId="{79E23F37-652E-6FEA-2C71-38B4EF216834}"/>
          </ac:spMkLst>
        </pc:spChg>
        <pc:graphicFrameChg chg="mod modGraphic">
          <ac:chgData name="Anthony" userId="de4a3672-d4aa-4515-a80e-4c1350acca2f" providerId="ADAL" clId="{A8FD6C32-EC51-41FE-A278-57B2897C0563}" dt="2022-05-08T22:57:29.585" v="559" actId="20577"/>
          <ac:graphicFrameMkLst>
            <pc:docMk/>
            <pc:sldMk cId="3534423188" sldId="283"/>
            <ac:graphicFrameMk id="5" creationId="{25CC6A45-AAB2-475B-A6E7-9326BD7A795A}"/>
          </ac:graphicFrameMkLst>
        </pc:graphicFrameChg>
        <pc:graphicFrameChg chg="mod modGraphic">
          <ac:chgData name="Anthony" userId="de4a3672-d4aa-4515-a80e-4c1350acca2f" providerId="ADAL" clId="{A8FD6C32-EC51-41FE-A278-57B2897C0563}" dt="2022-05-10T21:17:07.205" v="1337" actId="113"/>
          <ac:graphicFrameMkLst>
            <pc:docMk/>
            <pc:sldMk cId="3534423188" sldId="283"/>
            <ac:graphicFrameMk id="22" creationId="{44AB4FDD-C654-6B2B-6FD6-F75F29EA3711}"/>
          </ac:graphicFrameMkLst>
        </pc:graphicFrameChg>
        <pc:picChg chg="mod">
          <ac:chgData name="Anthony" userId="de4a3672-d4aa-4515-a80e-4c1350acca2f" providerId="ADAL" clId="{A8FD6C32-EC51-41FE-A278-57B2897C0563}" dt="2022-05-08T22:24:20.682" v="279" actId="14100"/>
          <ac:picMkLst>
            <pc:docMk/>
            <pc:sldMk cId="3534423188" sldId="283"/>
            <ac:picMk id="4" creationId="{B0E73AE7-F65D-3538-14AF-96F6E3DEC31A}"/>
          </ac:picMkLst>
        </pc:picChg>
        <pc:picChg chg="mod">
          <ac:chgData name="Anthony" userId="de4a3672-d4aa-4515-a80e-4c1350acca2f" providerId="ADAL" clId="{A8FD6C32-EC51-41FE-A278-57B2897C0563}" dt="2022-05-10T21:14:57.955" v="1271" actId="1076"/>
          <ac:picMkLst>
            <pc:docMk/>
            <pc:sldMk cId="3534423188" sldId="283"/>
            <ac:picMk id="19" creationId="{A39E29CE-DD11-B7FE-8AD4-8C8734BE5E45}"/>
          </ac:picMkLst>
        </pc:picChg>
        <pc:picChg chg="mod">
          <ac:chgData name="Anthony" userId="de4a3672-d4aa-4515-a80e-4c1350acca2f" providerId="ADAL" clId="{A8FD6C32-EC51-41FE-A278-57B2897C0563}" dt="2022-05-10T21:16:16.378" v="1325" actId="1035"/>
          <ac:picMkLst>
            <pc:docMk/>
            <pc:sldMk cId="3534423188" sldId="283"/>
            <ac:picMk id="26" creationId="{E5BFE547-6273-43DC-3C13-8D5214FCB154}"/>
          </ac:picMkLst>
        </pc:picChg>
        <pc:picChg chg="mod">
          <ac:chgData name="Anthony" userId="de4a3672-d4aa-4515-a80e-4c1350acca2f" providerId="ADAL" clId="{A8FD6C32-EC51-41FE-A278-57B2897C0563}" dt="2022-05-10T21:16:38.526" v="1336" actId="1076"/>
          <ac:picMkLst>
            <pc:docMk/>
            <pc:sldMk cId="3534423188" sldId="283"/>
            <ac:picMk id="28" creationId="{219BE6E2-84C3-F46D-651E-5A5175E087DA}"/>
          </ac:picMkLst>
        </pc:picChg>
        <pc:picChg chg="add del mod">
          <ac:chgData name="Anthony" userId="de4a3672-d4aa-4515-a80e-4c1350acca2f" providerId="ADAL" clId="{A8FD6C32-EC51-41FE-A278-57B2897C0563}" dt="2022-05-08T22:57:26.244" v="558" actId="478"/>
          <ac:picMkLst>
            <pc:docMk/>
            <pc:sldMk cId="3534423188" sldId="283"/>
            <ac:picMk id="2050" creationId="{EDA4134C-906A-99E1-836F-277EB3D0A932}"/>
          </ac:picMkLst>
        </pc:picChg>
      </pc:sldChg>
      <pc:sldChg chg="modSp mod">
        <pc:chgData name="Anthony" userId="de4a3672-d4aa-4515-a80e-4c1350acca2f" providerId="ADAL" clId="{A8FD6C32-EC51-41FE-A278-57B2897C0563}" dt="2022-05-11T00:21:15.634" v="3879" actId="20577"/>
        <pc:sldMkLst>
          <pc:docMk/>
          <pc:sldMk cId="361657929" sldId="284"/>
        </pc:sldMkLst>
        <pc:spChg chg="mod">
          <ac:chgData name="Anthony" userId="de4a3672-d4aa-4515-a80e-4c1350acca2f" providerId="ADAL" clId="{A8FD6C32-EC51-41FE-A278-57B2897C0563}" dt="2022-05-11T00:21:15.634" v="3879" actId="20577"/>
          <ac:spMkLst>
            <pc:docMk/>
            <pc:sldMk cId="361657929" sldId="284"/>
            <ac:spMk id="3" creationId="{3B8B4C82-60D6-6439-2723-8713CE6B5509}"/>
          </ac:spMkLst>
        </pc:spChg>
      </pc:sldChg>
      <pc:sldChg chg="modSp mod">
        <pc:chgData name="Anthony" userId="de4a3672-d4aa-4515-a80e-4c1350acca2f" providerId="ADAL" clId="{A8FD6C32-EC51-41FE-A278-57B2897C0563}" dt="2022-05-10T22:04:11" v="1349" actId="2711"/>
        <pc:sldMkLst>
          <pc:docMk/>
          <pc:sldMk cId="143386179" sldId="286"/>
        </pc:sldMkLst>
        <pc:spChg chg="mod">
          <ac:chgData name="Anthony" userId="de4a3672-d4aa-4515-a80e-4c1350acca2f" providerId="ADAL" clId="{A8FD6C32-EC51-41FE-A278-57B2897C0563}" dt="2022-05-10T22:04:11" v="1349" actId="2711"/>
          <ac:spMkLst>
            <pc:docMk/>
            <pc:sldMk cId="143386179" sldId="286"/>
            <ac:spMk id="4" creationId="{7D582A19-500A-D827-84F7-E61666639459}"/>
          </ac:spMkLst>
        </pc:spChg>
      </pc:sldChg>
      <pc:sldChg chg="addSp delSp modSp mod">
        <pc:chgData name="Anthony" userId="de4a3672-d4aa-4515-a80e-4c1350acca2f" providerId="ADAL" clId="{A8FD6C32-EC51-41FE-A278-57B2897C0563}" dt="2022-05-11T23:20:57.186" v="4211" actId="14734"/>
        <pc:sldMkLst>
          <pc:docMk/>
          <pc:sldMk cId="1095250587" sldId="288"/>
        </pc:sldMkLst>
        <pc:spChg chg="mod">
          <ac:chgData name="Anthony" userId="de4a3672-d4aa-4515-a80e-4c1350acca2f" providerId="ADAL" clId="{A8FD6C32-EC51-41FE-A278-57B2897C0563}" dt="2022-05-10T22:49:27.571" v="2385" actId="1076"/>
          <ac:spMkLst>
            <pc:docMk/>
            <pc:sldMk cId="1095250587" sldId="288"/>
            <ac:spMk id="2" creationId="{FF9A101D-6436-3B54-1836-4AFB64A6BCFF}"/>
          </ac:spMkLst>
        </pc:spChg>
        <pc:spChg chg="add del mod">
          <ac:chgData name="Anthony" userId="de4a3672-d4aa-4515-a80e-4c1350acca2f" providerId="ADAL" clId="{A8FD6C32-EC51-41FE-A278-57B2897C0563}" dt="2022-05-10T22:56:49.403" v="2471" actId="478"/>
          <ac:spMkLst>
            <pc:docMk/>
            <pc:sldMk cId="1095250587" sldId="288"/>
            <ac:spMk id="3" creationId="{A393AB23-8556-D065-413C-CB60BC711602}"/>
          </ac:spMkLst>
        </pc:spChg>
        <pc:spChg chg="del mod">
          <ac:chgData name="Anthony" userId="de4a3672-d4aa-4515-a80e-4c1350acca2f" providerId="ADAL" clId="{A8FD6C32-EC51-41FE-A278-57B2897C0563}" dt="2022-05-10T22:56:56.682" v="2475" actId="478"/>
          <ac:spMkLst>
            <pc:docMk/>
            <pc:sldMk cId="1095250587" sldId="288"/>
            <ac:spMk id="4" creationId="{2B402DAE-8CD4-1415-C915-257981C6545E}"/>
          </ac:spMkLst>
        </pc:spChg>
        <pc:spChg chg="add del mod">
          <ac:chgData name="Anthony" userId="de4a3672-d4aa-4515-a80e-4c1350acca2f" providerId="ADAL" clId="{A8FD6C32-EC51-41FE-A278-57B2897C0563}" dt="2022-05-10T22:52:08.053" v="2416" actId="47"/>
          <ac:spMkLst>
            <pc:docMk/>
            <pc:sldMk cId="1095250587" sldId="288"/>
            <ac:spMk id="6" creationId="{47CE6D72-1BF8-D74D-3EC2-81C8C3E59A97}"/>
          </ac:spMkLst>
        </pc:spChg>
        <pc:spChg chg="add del mod">
          <ac:chgData name="Anthony" userId="de4a3672-d4aa-4515-a80e-4c1350acca2f" providerId="ADAL" clId="{A8FD6C32-EC51-41FE-A278-57B2897C0563}" dt="2022-05-08T22:15:22.163" v="80" actId="478"/>
          <ac:spMkLst>
            <pc:docMk/>
            <pc:sldMk cId="1095250587" sldId="288"/>
            <ac:spMk id="7" creationId="{3A8DB36C-642D-75B7-25DA-C638D4D8F188}"/>
          </ac:spMkLst>
        </pc:spChg>
        <pc:spChg chg="del mod">
          <ac:chgData name="Anthony" userId="de4a3672-d4aa-4515-a80e-4c1350acca2f" providerId="ADAL" clId="{A8FD6C32-EC51-41FE-A278-57B2897C0563}" dt="2022-05-10T22:48:26.239" v="2375"/>
          <ac:spMkLst>
            <pc:docMk/>
            <pc:sldMk cId="1095250587" sldId="288"/>
            <ac:spMk id="7" creationId="{BBC1C95A-CEC4-3A7B-6135-6CD80D96C895}"/>
          </ac:spMkLst>
        </pc:spChg>
        <pc:spChg chg="add del mod">
          <ac:chgData name="Anthony" userId="de4a3672-d4aa-4515-a80e-4c1350acca2f" providerId="ADAL" clId="{A8FD6C32-EC51-41FE-A278-57B2897C0563}" dt="2022-05-08T22:20:59.839" v="219" actId="478"/>
          <ac:spMkLst>
            <pc:docMk/>
            <pc:sldMk cId="1095250587" sldId="288"/>
            <ac:spMk id="8" creationId="{23FBEF4A-BFFE-F841-CAF1-CB0DECB74AE2}"/>
          </ac:spMkLst>
        </pc:spChg>
        <pc:spChg chg="del mod">
          <ac:chgData name="Anthony" userId="de4a3672-d4aa-4515-a80e-4c1350acca2f" providerId="ADAL" clId="{A8FD6C32-EC51-41FE-A278-57B2897C0563}" dt="2022-05-10T22:53:48.051" v="2443" actId="478"/>
          <ac:spMkLst>
            <pc:docMk/>
            <pc:sldMk cId="1095250587" sldId="288"/>
            <ac:spMk id="8" creationId="{304606A8-F56D-CE9F-2E5F-942F52555E2E}"/>
          </ac:spMkLst>
        </pc:spChg>
        <pc:spChg chg="add mod">
          <ac:chgData name="Anthony" userId="de4a3672-d4aa-4515-a80e-4c1350acca2f" providerId="ADAL" clId="{A8FD6C32-EC51-41FE-A278-57B2897C0563}" dt="2022-05-10T23:02:19.380" v="2569" actId="1076"/>
          <ac:spMkLst>
            <pc:docMk/>
            <pc:sldMk cId="1095250587" sldId="288"/>
            <ac:spMk id="10" creationId="{EFCA0A2F-4EB9-4C77-FC0D-565F327C41BD}"/>
          </ac:spMkLst>
        </pc:spChg>
        <pc:spChg chg="del mod">
          <ac:chgData name="Anthony" userId="de4a3672-d4aa-4515-a80e-4c1350acca2f" providerId="ADAL" clId="{A8FD6C32-EC51-41FE-A278-57B2897C0563}" dt="2022-05-10T22:53:09.539" v="2431" actId="478"/>
          <ac:spMkLst>
            <pc:docMk/>
            <pc:sldMk cId="1095250587" sldId="288"/>
            <ac:spMk id="11" creationId="{55AC080B-44DA-41EB-77F7-BA83E3B9C02B}"/>
          </ac:spMkLst>
        </pc:spChg>
        <pc:spChg chg="add mod">
          <ac:chgData name="Anthony" userId="de4a3672-d4aa-4515-a80e-4c1350acca2f" providerId="ADAL" clId="{A8FD6C32-EC51-41FE-A278-57B2897C0563}" dt="2022-05-10T22:50:57.702" v="2403" actId="1076"/>
          <ac:spMkLst>
            <pc:docMk/>
            <pc:sldMk cId="1095250587" sldId="288"/>
            <ac:spMk id="12" creationId="{2E1970E1-CA39-3BBC-303C-A27E6F2A2C60}"/>
          </ac:spMkLst>
        </pc:spChg>
        <pc:spChg chg="del">
          <ac:chgData name="Anthony" userId="de4a3672-d4aa-4515-a80e-4c1350acca2f" providerId="ADAL" clId="{A8FD6C32-EC51-41FE-A278-57B2897C0563}" dt="2022-05-10T22:58:33.235" v="2500" actId="478"/>
          <ac:spMkLst>
            <pc:docMk/>
            <pc:sldMk cId="1095250587" sldId="288"/>
            <ac:spMk id="14" creationId="{DD64070A-6074-E93F-B33C-601DFCDC4599}"/>
          </ac:spMkLst>
        </pc:spChg>
        <pc:spChg chg="del mod">
          <ac:chgData name="Anthony" userId="de4a3672-d4aa-4515-a80e-4c1350acca2f" providerId="ADAL" clId="{A8FD6C32-EC51-41FE-A278-57B2897C0563}" dt="2022-05-10T22:58:21.059" v="2497"/>
          <ac:spMkLst>
            <pc:docMk/>
            <pc:sldMk cId="1095250587" sldId="288"/>
            <ac:spMk id="15" creationId="{0CD61712-524A-F494-F571-24D07C169CD9}"/>
          </ac:spMkLst>
        </pc:spChg>
        <pc:spChg chg="del mod">
          <ac:chgData name="Anthony" userId="de4a3672-d4aa-4515-a80e-4c1350acca2f" providerId="ADAL" clId="{A8FD6C32-EC51-41FE-A278-57B2897C0563}" dt="2022-05-10T23:00:02.750" v="2523" actId="478"/>
          <ac:spMkLst>
            <pc:docMk/>
            <pc:sldMk cId="1095250587" sldId="288"/>
            <ac:spMk id="16" creationId="{1E616E52-61C7-F966-9FB7-9130A65E1868}"/>
          </ac:spMkLst>
        </pc:spChg>
        <pc:spChg chg="del mod">
          <ac:chgData name="Anthony" userId="de4a3672-d4aa-4515-a80e-4c1350acca2f" providerId="ADAL" clId="{A8FD6C32-EC51-41FE-A278-57B2897C0563}" dt="2022-05-10T22:58:28.051" v="2499" actId="478"/>
          <ac:spMkLst>
            <pc:docMk/>
            <pc:sldMk cId="1095250587" sldId="288"/>
            <ac:spMk id="18" creationId="{BA15B4BA-CD79-DF77-D1F0-FB44BBA22C53}"/>
          </ac:spMkLst>
        </pc:spChg>
        <pc:graphicFrameChg chg="add del mod">
          <ac:chgData name="Anthony" userId="de4a3672-d4aa-4515-a80e-4c1350acca2f" providerId="ADAL" clId="{A8FD6C32-EC51-41FE-A278-57B2897C0563}" dt="2022-05-08T22:15:08.559" v="74"/>
          <ac:graphicFrameMkLst>
            <pc:docMk/>
            <pc:sldMk cId="1095250587" sldId="288"/>
            <ac:graphicFrameMk id="3" creationId="{D2C9B80D-FAD4-81CA-AF35-080BD2046176}"/>
          </ac:graphicFrameMkLst>
        </pc:graphicFrameChg>
        <pc:graphicFrameChg chg="add mod modGraphic">
          <ac:chgData name="Anthony" userId="de4a3672-d4aa-4515-a80e-4c1350acca2f" providerId="ADAL" clId="{A8FD6C32-EC51-41FE-A278-57B2897C0563}" dt="2022-05-11T23:20:57.186" v="4211" actId="14734"/>
          <ac:graphicFrameMkLst>
            <pc:docMk/>
            <pc:sldMk cId="1095250587" sldId="288"/>
            <ac:graphicFrameMk id="5" creationId="{6B422620-7E4C-FB5D-3CE6-C442AB504838}"/>
          </ac:graphicFrameMkLst>
        </pc:graphicFrameChg>
        <pc:picChg chg="del">
          <ac:chgData name="Anthony" userId="de4a3672-d4aa-4515-a80e-4c1350acca2f" providerId="ADAL" clId="{A8FD6C32-EC51-41FE-A278-57B2897C0563}" dt="2022-05-08T22:15:16.162" v="79" actId="478"/>
          <ac:picMkLst>
            <pc:docMk/>
            <pc:sldMk cId="1095250587" sldId="288"/>
            <ac:picMk id="4" creationId="{D061CB5B-0410-5A78-7FE5-38BC80ED74B2}"/>
          </ac:picMkLst>
        </pc:picChg>
      </pc:sldChg>
      <pc:sldChg chg="addSp delSp modSp mod">
        <pc:chgData name="Anthony" userId="de4a3672-d4aa-4515-a80e-4c1350acca2f" providerId="ADAL" clId="{A8FD6C32-EC51-41FE-A278-57B2897C0563}" dt="2022-05-08T22:33:08.381" v="308" actId="1076"/>
        <pc:sldMkLst>
          <pc:docMk/>
          <pc:sldMk cId="3129004222" sldId="290"/>
        </pc:sldMkLst>
        <pc:spChg chg="mod">
          <ac:chgData name="Anthony" userId="de4a3672-d4aa-4515-a80e-4c1350acca2f" providerId="ADAL" clId="{A8FD6C32-EC51-41FE-A278-57B2897C0563}" dt="2022-05-08T22:33:07.274" v="307" actId="313"/>
          <ac:spMkLst>
            <pc:docMk/>
            <pc:sldMk cId="3129004222" sldId="290"/>
            <ac:spMk id="2" creationId="{EC528FCD-7546-80DB-EB8A-A5F8D2F2C95F}"/>
          </ac:spMkLst>
        </pc:spChg>
        <pc:spChg chg="mod">
          <ac:chgData name="Anthony" userId="de4a3672-d4aa-4515-a80e-4c1350acca2f" providerId="ADAL" clId="{A8FD6C32-EC51-41FE-A278-57B2897C0563}" dt="2022-05-08T22:09:07.990" v="67" actId="1076"/>
          <ac:spMkLst>
            <pc:docMk/>
            <pc:sldMk cId="3129004222" sldId="290"/>
            <ac:spMk id="4" creationId="{32F62A7B-C2E8-020A-B89D-E260C398A37F}"/>
          </ac:spMkLst>
        </pc:spChg>
        <pc:spChg chg="add del mod">
          <ac:chgData name="Anthony" userId="de4a3672-d4aa-4515-a80e-4c1350acca2f" providerId="ADAL" clId="{A8FD6C32-EC51-41FE-A278-57B2897C0563}" dt="2022-05-08T22:09:29.866" v="70" actId="20577"/>
          <ac:spMkLst>
            <pc:docMk/>
            <pc:sldMk cId="3129004222" sldId="290"/>
            <ac:spMk id="32" creationId="{B8BDB429-BD3C-337C-3D3D-C3A23C796BC7}"/>
          </ac:spMkLst>
        </pc:spChg>
        <pc:graphicFrameChg chg="add del">
          <ac:chgData name="Anthony" userId="de4a3672-d4aa-4515-a80e-4c1350acca2f" providerId="ADAL" clId="{A8FD6C32-EC51-41FE-A278-57B2897C0563}" dt="2022-05-08T22:09:24.945" v="69" actId="26606"/>
          <ac:graphicFrameMkLst>
            <pc:docMk/>
            <pc:sldMk cId="3129004222" sldId="290"/>
            <ac:graphicFrameMk id="44" creationId="{35A5E458-19C2-F00B-EDCE-D278C87CD568}"/>
          </ac:graphicFrameMkLst>
        </pc:graphicFrameChg>
        <pc:picChg chg="mod">
          <ac:chgData name="Anthony" userId="de4a3672-d4aa-4515-a80e-4c1350acca2f" providerId="ADAL" clId="{A8FD6C32-EC51-41FE-A278-57B2897C0563}" dt="2022-05-08T22:09:05.765" v="66" actId="14100"/>
          <ac:picMkLst>
            <pc:docMk/>
            <pc:sldMk cId="3129004222" sldId="290"/>
            <ac:picMk id="3" creationId="{F772BAA2-868E-4327-817E-099318F64701}"/>
          </ac:picMkLst>
        </pc:picChg>
        <pc:picChg chg="mod">
          <ac:chgData name="Anthony" userId="de4a3672-d4aa-4515-a80e-4c1350acca2f" providerId="ADAL" clId="{A8FD6C32-EC51-41FE-A278-57B2897C0563}" dt="2022-05-08T22:33:08.381" v="308" actId="1076"/>
          <ac:picMkLst>
            <pc:docMk/>
            <pc:sldMk cId="3129004222" sldId="290"/>
            <ac:picMk id="34" creationId="{1F1D482C-3383-E193-0199-66E8B1BC6D12}"/>
          </ac:picMkLst>
        </pc:picChg>
      </pc:sldChg>
      <pc:sldChg chg="addSp delSp modSp mod">
        <pc:chgData name="Anthony" userId="de4a3672-d4aa-4515-a80e-4c1350acca2f" providerId="ADAL" clId="{A8FD6C32-EC51-41FE-A278-57B2897C0563}" dt="2022-05-08T22:19:48.218" v="196" actId="21"/>
        <pc:sldMkLst>
          <pc:docMk/>
          <pc:sldMk cId="2974142755" sldId="291"/>
        </pc:sldMkLst>
        <pc:spChg chg="del mod">
          <ac:chgData name="Anthony" userId="de4a3672-d4aa-4515-a80e-4c1350acca2f" providerId="ADAL" clId="{A8FD6C32-EC51-41FE-A278-57B2897C0563}" dt="2022-05-08T22:19:48.218" v="196" actId="21"/>
          <ac:spMkLst>
            <pc:docMk/>
            <pc:sldMk cId="2974142755" sldId="291"/>
            <ac:spMk id="3" creationId="{AE90F939-3023-4FFD-8A35-16413D49D3A5}"/>
          </ac:spMkLst>
        </pc:spChg>
        <pc:spChg chg="add mod">
          <ac:chgData name="Anthony" userId="de4a3672-d4aa-4515-a80e-4c1350acca2f" providerId="ADAL" clId="{A8FD6C32-EC51-41FE-A278-57B2897C0563}" dt="2022-05-08T22:19:48.218" v="196" actId="21"/>
          <ac:spMkLst>
            <pc:docMk/>
            <pc:sldMk cId="2974142755" sldId="291"/>
            <ac:spMk id="5" creationId="{A646C20D-FB43-0FD5-88F7-5F97F5B98A27}"/>
          </ac:spMkLst>
        </pc:spChg>
      </pc:sldChg>
      <pc:sldChg chg="modSp mod">
        <pc:chgData name="Anthony" userId="de4a3672-d4aa-4515-a80e-4c1350acca2f" providerId="ADAL" clId="{A8FD6C32-EC51-41FE-A278-57B2897C0563}" dt="2022-05-09T20:18:32.319" v="1005" actId="6549"/>
        <pc:sldMkLst>
          <pc:docMk/>
          <pc:sldMk cId="1277761391" sldId="292"/>
        </pc:sldMkLst>
        <pc:spChg chg="mod">
          <ac:chgData name="Anthony" userId="de4a3672-d4aa-4515-a80e-4c1350acca2f" providerId="ADAL" clId="{A8FD6C32-EC51-41FE-A278-57B2897C0563}" dt="2022-05-09T20:18:32.319" v="1005" actId="6549"/>
          <ac:spMkLst>
            <pc:docMk/>
            <pc:sldMk cId="1277761391" sldId="292"/>
            <ac:spMk id="3" creationId="{E7E746F2-DE51-431F-B3D6-F851A0EFBB46}"/>
          </ac:spMkLst>
        </pc:spChg>
      </pc:sldChg>
      <pc:sldChg chg="modSp mod">
        <pc:chgData name="Anthony" userId="de4a3672-d4aa-4515-a80e-4c1350acca2f" providerId="ADAL" clId="{A8FD6C32-EC51-41FE-A278-57B2897C0563}" dt="2022-05-08T22:50:34.622" v="407" actId="20577"/>
        <pc:sldMkLst>
          <pc:docMk/>
          <pc:sldMk cId="1027445286" sldId="293"/>
        </pc:sldMkLst>
        <pc:spChg chg="mod">
          <ac:chgData name="Anthony" userId="de4a3672-d4aa-4515-a80e-4c1350acca2f" providerId="ADAL" clId="{A8FD6C32-EC51-41FE-A278-57B2897C0563}" dt="2022-05-08T22:50:34.622" v="407" actId="20577"/>
          <ac:spMkLst>
            <pc:docMk/>
            <pc:sldMk cId="1027445286" sldId="293"/>
            <ac:spMk id="3" creationId="{4A79D756-4BA3-104C-87FC-039A71D98618}"/>
          </ac:spMkLst>
        </pc:spChg>
      </pc:sldChg>
      <pc:sldChg chg="modSp mod">
        <pc:chgData name="Anthony" userId="de4a3672-d4aa-4515-a80e-4c1350acca2f" providerId="ADAL" clId="{A8FD6C32-EC51-41FE-A278-57B2897C0563}" dt="2022-05-10T22:05:51.725" v="1463" actId="27636"/>
        <pc:sldMkLst>
          <pc:docMk/>
          <pc:sldMk cId="3968361850" sldId="294"/>
        </pc:sldMkLst>
        <pc:spChg chg="mod">
          <ac:chgData name="Anthony" userId="de4a3672-d4aa-4515-a80e-4c1350acca2f" providerId="ADAL" clId="{A8FD6C32-EC51-41FE-A278-57B2897C0563}" dt="2022-05-10T22:05:51.725" v="1463" actId="27636"/>
          <ac:spMkLst>
            <pc:docMk/>
            <pc:sldMk cId="3968361850" sldId="294"/>
            <ac:spMk id="2" creationId="{5FF3CE81-4AB8-413D-B33E-4AEB3E0014F1}"/>
          </ac:spMkLst>
        </pc:spChg>
        <pc:spChg chg="mod">
          <ac:chgData name="Anthony" userId="de4a3672-d4aa-4515-a80e-4c1350acca2f" providerId="ADAL" clId="{A8FD6C32-EC51-41FE-A278-57B2897C0563}" dt="2022-05-10T22:05:51.723" v="1462" actId="27636"/>
          <ac:spMkLst>
            <pc:docMk/>
            <pc:sldMk cId="3968361850" sldId="294"/>
            <ac:spMk id="3" creationId="{D82310AB-E922-40E7-A51F-26A87B391A4D}"/>
          </ac:spMkLst>
        </pc:spChg>
      </pc:sldChg>
      <pc:sldChg chg="del">
        <pc:chgData name="Anthony" userId="de4a3672-d4aa-4515-a80e-4c1350acca2f" providerId="ADAL" clId="{A8FD6C32-EC51-41FE-A278-57B2897C0563}" dt="2022-05-08T22:26:37.400" v="282" actId="47"/>
        <pc:sldMkLst>
          <pc:docMk/>
          <pc:sldMk cId="2478991009" sldId="295"/>
        </pc:sldMkLst>
      </pc:sldChg>
      <pc:sldChg chg="addSp delSp modSp new mod">
        <pc:chgData name="Anthony" userId="de4a3672-d4aa-4515-a80e-4c1350acca2f" providerId="ADAL" clId="{A8FD6C32-EC51-41FE-A278-57B2897C0563}" dt="2022-05-08T22:38:38.921" v="397" actId="20577"/>
        <pc:sldMkLst>
          <pc:docMk/>
          <pc:sldMk cId="4180929727" sldId="295"/>
        </pc:sldMkLst>
        <pc:spChg chg="mod">
          <ac:chgData name="Anthony" userId="de4a3672-d4aa-4515-a80e-4c1350acca2f" providerId="ADAL" clId="{A8FD6C32-EC51-41FE-A278-57B2897C0563}" dt="2022-05-08T22:38:38.921" v="397" actId="20577"/>
          <ac:spMkLst>
            <pc:docMk/>
            <pc:sldMk cId="4180929727" sldId="295"/>
            <ac:spMk id="2" creationId="{F26160CF-CA97-8D43-E746-F87D7738B1B2}"/>
          </ac:spMkLst>
        </pc:spChg>
        <pc:spChg chg="del">
          <ac:chgData name="Anthony" userId="de4a3672-d4aa-4515-a80e-4c1350acca2f" providerId="ADAL" clId="{A8FD6C32-EC51-41FE-A278-57B2897C0563}" dt="2022-05-08T22:35:12.349" v="353" actId="478"/>
          <ac:spMkLst>
            <pc:docMk/>
            <pc:sldMk cId="4180929727" sldId="295"/>
            <ac:spMk id="3" creationId="{85A1D3AE-2105-3463-8311-C255CBB4D83F}"/>
          </ac:spMkLst>
        </pc:spChg>
        <pc:picChg chg="add mod">
          <ac:chgData name="Anthony" userId="de4a3672-d4aa-4515-a80e-4c1350acca2f" providerId="ADAL" clId="{A8FD6C32-EC51-41FE-A278-57B2897C0563}" dt="2022-05-08T22:38:09.705" v="370" actId="14826"/>
          <ac:picMkLst>
            <pc:docMk/>
            <pc:sldMk cId="4180929727" sldId="295"/>
            <ac:picMk id="5" creationId="{BF8DDCD1-F7A5-0F47-167E-03F7CB9B6068}"/>
          </ac:picMkLst>
        </pc:picChg>
      </pc:sldChg>
      <pc:sldChg chg="new del">
        <pc:chgData name="Anthony" userId="de4a3672-d4aa-4515-a80e-4c1350acca2f" providerId="ADAL" clId="{A8FD6C32-EC51-41FE-A278-57B2897C0563}" dt="2022-05-08T22:19:35.967" v="192" actId="2696"/>
        <pc:sldMkLst>
          <pc:docMk/>
          <pc:sldMk cId="3592290036" sldId="296"/>
        </pc:sldMkLst>
      </pc:sldChg>
      <pc:sldChg chg="new">
        <pc:chgData name="Anthony" userId="de4a3672-d4aa-4515-a80e-4c1350acca2f" providerId="ADAL" clId="{A8FD6C32-EC51-41FE-A278-57B2897C0563}" dt="2022-05-08T22:49:56.368" v="404" actId="680"/>
        <pc:sldMkLst>
          <pc:docMk/>
          <pc:sldMk cId="4145833973" sldId="296"/>
        </pc:sldMkLst>
      </pc:sldChg>
      <pc:sldChg chg="modSp mod">
        <pc:chgData name="Anthony" userId="de4a3672-d4aa-4515-a80e-4c1350acca2f" providerId="ADAL" clId="{A8FD6C32-EC51-41FE-A278-57B2897C0563}" dt="2022-05-10T22:05:51.682" v="1458" actId="27636"/>
        <pc:sldMkLst>
          <pc:docMk/>
          <pc:sldMk cId="2291262227" sldId="297"/>
        </pc:sldMkLst>
        <pc:spChg chg="mod">
          <ac:chgData name="Anthony" userId="de4a3672-d4aa-4515-a80e-4c1350acca2f" providerId="ADAL" clId="{A8FD6C32-EC51-41FE-A278-57B2897C0563}" dt="2022-05-10T22:05:51.678" v="1457" actId="27636"/>
          <ac:spMkLst>
            <pc:docMk/>
            <pc:sldMk cId="2291262227" sldId="297"/>
            <ac:spMk id="2" creationId="{6E709AF1-EE21-1043-F0BE-856C4D8C90C2}"/>
          </ac:spMkLst>
        </pc:spChg>
        <pc:spChg chg="mod">
          <ac:chgData name="Anthony" userId="de4a3672-d4aa-4515-a80e-4c1350acca2f" providerId="ADAL" clId="{A8FD6C32-EC51-41FE-A278-57B2897C0563}" dt="2022-05-10T22:05:51.682" v="1458" actId="27636"/>
          <ac:spMkLst>
            <pc:docMk/>
            <pc:sldMk cId="2291262227" sldId="297"/>
            <ac:spMk id="3" creationId="{48A8BE8E-A7E4-3539-D53B-93AAD44D815F}"/>
          </ac:spMkLst>
        </pc:spChg>
      </pc:sldChg>
      <pc:sldChg chg="modSp new mod">
        <pc:chgData name="Anthony" userId="de4a3672-d4aa-4515-a80e-4c1350acca2f" providerId="ADAL" clId="{A8FD6C32-EC51-41FE-A278-57B2897C0563}" dt="2022-05-08T22:50:59.818" v="445" actId="313"/>
        <pc:sldMkLst>
          <pc:docMk/>
          <pc:sldMk cId="2426006059" sldId="297"/>
        </pc:sldMkLst>
        <pc:spChg chg="mod">
          <ac:chgData name="Anthony" userId="de4a3672-d4aa-4515-a80e-4c1350acca2f" providerId="ADAL" clId="{A8FD6C32-EC51-41FE-A278-57B2897C0563}" dt="2022-05-08T22:50:59.818" v="445" actId="313"/>
          <ac:spMkLst>
            <pc:docMk/>
            <pc:sldMk cId="2426006059" sldId="297"/>
            <ac:spMk id="2" creationId="{49DE8E5B-5A5A-A5AB-0F17-292F380B089E}"/>
          </ac:spMkLst>
        </pc:spChg>
      </pc:sldChg>
      <pc:sldChg chg="addSp delSp modSp mod">
        <pc:chgData name="Anthony" userId="de4a3672-d4aa-4515-a80e-4c1350acca2f" providerId="ADAL" clId="{A8FD6C32-EC51-41FE-A278-57B2897C0563}" dt="2022-05-10T23:15:38.078" v="2655" actId="6549"/>
        <pc:sldMkLst>
          <pc:docMk/>
          <pc:sldMk cId="2217286775" sldId="298"/>
        </pc:sldMkLst>
        <pc:spChg chg="add mod">
          <ac:chgData name="Anthony" userId="de4a3672-d4aa-4515-a80e-4c1350acca2f" providerId="ADAL" clId="{A8FD6C32-EC51-41FE-A278-57B2897C0563}" dt="2022-05-10T23:15:38.078" v="2655" actId="6549"/>
          <ac:spMkLst>
            <pc:docMk/>
            <pc:sldMk cId="2217286775" sldId="298"/>
            <ac:spMk id="3" creationId="{77B342DF-EF0C-6BDE-5CF0-4277A251AD98}"/>
          </ac:spMkLst>
        </pc:spChg>
        <pc:spChg chg="add del mod">
          <ac:chgData name="Anthony" userId="de4a3672-d4aa-4515-a80e-4c1350acca2f" providerId="ADAL" clId="{A8FD6C32-EC51-41FE-A278-57B2897C0563}" dt="2022-05-10T23:15:14.650" v="2647" actId="478"/>
          <ac:spMkLst>
            <pc:docMk/>
            <pc:sldMk cId="2217286775" sldId="298"/>
            <ac:spMk id="7" creationId="{A9A6D6CB-E408-8FE5-AFCD-DC201CD8C3A9}"/>
          </ac:spMkLst>
        </pc:spChg>
      </pc:sldChg>
      <pc:sldChg chg="modSp new mod">
        <pc:chgData name="Anthony" userId="de4a3672-d4aa-4515-a80e-4c1350acca2f" providerId="ADAL" clId="{A8FD6C32-EC51-41FE-A278-57B2897C0563}" dt="2022-05-11T23:30:00.517" v="4248" actId="20577"/>
        <pc:sldMkLst>
          <pc:docMk/>
          <pc:sldMk cId="3230727918" sldId="302"/>
        </pc:sldMkLst>
        <pc:spChg chg="mod">
          <ac:chgData name="Anthony" userId="de4a3672-d4aa-4515-a80e-4c1350acca2f" providerId="ADAL" clId="{A8FD6C32-EC51-41FE-A278-57B2897C0563}" dt="2022-05-10T22:36:42.193" v="2271" actId="20577"/>
          <ac:spMkLst>
            <pc:docMk/>
            <pc:sldMk cId="3230727918" sldId="302"/>
            <ac:spMk id="2" creationId="{07A8E18B-9BB6-E8B5-D6DD-F9A49875C729}"/>
          </ac:spMkLst>
        </pc:spChg>
        <pc:spChg chg="mod">
          <ac:chgData name="Anthony" userId="de4a3672-d4aa-4515-a80e-4c1350acca2f" providerId="ADAL" clId="{A8FD6C32-EC51-41FE-A278-57B2897C0563}" dt="2022-05-11T23:30:00.517" v="4248" actId="20577"/>
          <ac:spMkLst>
            <pc:docMk/>
            <pc:sldMk cId="3230727918" sldId="302"/>
            <ac:spMk id="3" creationId="{49338508-6CE6-D04C-F7B2-11042D57D8FB}"/>
          </ac:spMkLst>
        </pc:spChg>
      </pc:sldChg>
      <pc:sldMasterChg chg="modSldLayout">
        <pc:chgData name="Anthony" userId="de4a3672-d4aa-4515-a80e-4c1350acca2f" providerId="ADAL" clId="{A8FD6C32-EC51-41FE-A278-57B2897C0563}" dt="2022-05-10T22:05:51.545" v="1454" actId="16037"/>
        <pc:sldMasterMkLst>
          <pc:docMk/>
          <pc:sldMasterMk cId="362763500" sldId="2147483672"/>
        </pc:sldMasterMkLst>
        <pc:sldLayoutChg chg="modSp">
          <pc:chgData name="Anthony" userId="de4a3672-d4aa-4515-a80e-4c1350acca2f" providerId="ADAL" clId="{A8FD6C32-EC51-41FE-A278-57B2897C0563}" dt="2022-05-10T22:05:51.545" v="1454" actId="16037"/>
          <pc:sldLayoutMkLst>
            <pc:docMk/>
            <pc:sldMasterMk cId="362763500" sldId="2147483672"/>
            <pc:sldLayoutMk cId="3666471556" sldId="2147483674"/>
          </pc:sldLayoutMkLst>
          <pc:spChg chg="mod">
            <ac:chgData name="Anthony" userId="de4a3672-d4aa-4515-a80e-4c1350acca2f" providerId="ADAL" clId="{A8FD6C32-EC51-41FE-A278-57B2897C0563}" dt="2022-05-10T22:05:51.545" v="1454" actId="16037"/>
            <ac:spMkLst>
              <pc:docMk/>
              <pc:sldMasterMk cId="362763500" sldId="2147483672"/>
              <pc:sldLayoutMk cId="3666471556" sldId="2147483674"/>
              <ac:spMk id="2" creationId="{00000000-0000-0000-0000-000000000000}"/>
            </ac:spMkLst>
          </pc:spChg>
        </pc:sldLayoutChg>
      </pc:sldMasterChg>
    </pc:docChg>
  </pc:docChgLst>
</pc:chgInfo>
</file>

<file path=ppt/comments/modernComment_115_14F08CE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93E823A-8BE4-4DC7-9FF1-D24686B2677A}" authorId="{E160082D-3FCA-AEE4-5F58-F7F108F962AD}" status="resolved" created="2022-05-11T00:13:22.39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51309038" sldId="277"/>
      <ac:spMk id="7" creationId="{2752F799-E857-804F-D0BE-51FF63D5EE4D}"/>
    </ac:deMkLst>
    <p188:replyLst>
      <p188:reply id="{C4CDB024-F2EC-4555-AC82-9F0D13C25C7C}" authorId="{96FC592E-FC92-B0FF-01E1-B53ABB855E8B}" created="2022-05-11T00:21:29.296">
        <p188:txBody>
          <a:bodyPr/>
          <a:lstStyle/>
          <a:p>
            <a:r>
              <a:rPr lang="en-GB"/>
              <a:t>Density of water is 1.027kg/cc</a:t>
            </a:r>
          </a:p>
        </p188:txBody>
      </p188:reply>
      <p188:reply id="{9B51219D-9C9B-4509-A2F1-03AFC9E2C8FD}" authorId="{96FC592E-FC92-B0FF-01E1-B53ABB855E8B}" created="2022-05-11T00:22:15.032">
        <p188:txBody>
          <a:bodyPr/>
          <a:lstStyle/>
          <a:p>
            <a:r>
              <a:rPr lang="en-GB"/>
              <a:t>water is 1.026g/cc sorry</a:t>
            </a:r>
          </a:p>
        </p188:txBody>
      </p188:reply>
      <p188:reply id="{35229571-3415-4467-9D6C-93250D7E19AF}" authorId="{96FC592E-FC92-B0FF-01E1-B53ABB855E8B}" created="2022-05-11T00:22:29.657">
        <p188:txBody>
          <a:bodyPr/>
          <a:lstStyle/>
          <a:p>
            <a:r>
              <a:rPr lang="en-GB"/>
              <a:t>sea water. </a:t>
            </a:r>
          </a:p>
        </p188:txBody>
      </p188:reply>
      <p188:reply id="{DA9FB8D0-0EBD-473F-9108-D0C3855C372A}" authorId="{96FC592E-FC92-B0FF-01E1-B53ABB855E8B}" created="2022-05-11T00:22:53.705">
        <p188:txBody>
          <a:bodyPr/>
          <a:lstStyle/>
          <a:p>
            <a:r>
              <a:rPr lang="en-GB"/>
              <a:t>so we want to evaluse a plastic that is less than 1.027g/cc as otherwise it will have sunk in the water. </a:t>
            </a:r>
          </a:p>
        </p188:txBody>
      </p188:reply>
      <p188:reply id="{D4249580-92BD-40F7-840D-A8476195E130}" authorId="{96FC592E-FC92-B0FF-01E1-B53ABB855E8B}" created="2022-05-11T00:23:52.300">
        <p188:txBody>
          <a:bodyPr/>
          <a:lstStyle/>
          <a:p>
            <a:r>
              <a:rPr lang="en-GB"/>
              <a:t>google says the average for floating plastics is 0.98g/cc -&gt; 930kg/m^3</a:t>
            </a:r>
          </a:p>
        </p188:txBody>
      </p188:reply>
      <p188:reply id="{8DD917E2-5449-4DB7-9CEC-005549BE1616}" authorId="{96FC592E-FC92-B0FF-01E1-B53ABB855E8B}" created="2022-05-11T00:23:58.706">
        <p188:txBody>
          <a:bodyPr/>
          <a:lstStyle/>
          <a:p>
            <a:r>
              <a:rPr lang="en-GB"/>
              <a:t>use that instead. </a:t>
            </a:r>
          </a:p>
        </p188:txBody>
      </p188:reply>
    </p188:replyLst>
    <p188:txBody>
      <a:bodyPr/>
      <a:lstStyle/>
      <a:p>
        <a:r>
          <a:rPr lang="en-GB"/>
          <a:t>I put mass = rho V as I interpreted 1.27g/cc as a density although the number is pretty high so I may have gone wrong somewhere. Right or no?</a:t>
        </a:r>
      </a:p>
    </p188:txBody>
  </p188:cm>
</p188:cmLst>
</file>

<file path=ppt/comments/modernComment_11C_158E764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B7F942B-422F-4019-A4A9-4B3C6541F78A}" authorId="{96FC592E-FC92-B0FF-01E1-B53ABB855E8B}" status="resolved" created="2022-05-11T01:52:31.511" complete="100000">
    <pc:sldMkLst xmlns:pc="http://schemas.microsoft.com/office/powerpoint/2013/main/command">
      <pc:docMk/>
      <pc:sldMk cId="361657929" sldId="284"/>
    </pc:sldMkLst>
    <p188:txBody>
      <a:bodyPr/>
      <a:lstStyle/>
      <a:p>
        <a:r>
          <a:rPr lang="en-GB"/>
          <a:t>Scheduled for deletion.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50F197-1370-4066-91FD-88108DC96E47}" type="datetimeFigureOut">
              <a:rPr lang="en-GB" smtClean="0"/>
              <a:t>13/05/2022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10E0A7-0CE1-4A9B-8869-B6E35ED5B2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048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0E0A7-0CE1-4A9B-8869-B6E35ED5B21F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384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10E0A7-0CE1-4A9B-8869-B6E35ED5B21F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19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17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82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7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480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09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06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6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88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2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6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ergy-observer.org/about/story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18/10/relationships/comments" Target="../comments/modernComment_115_14F08CEE.xml"/><Relationship Id="rId7" Type="http://schemas.openxmlformats.org/officeDocument/2006/relationships/hyperlink" Target="https://www.statista.com/statistics/595434/plastic-materials-densit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hyperlink" Target="https://study.com/skill/learn/how-to-calculate-the-buoyant-force-of-a-floating-object-explanation.html" TargetMode="External"/><Relationship Id="rId4" Type="http://schemas.openxmlformats.org/officeDocument/2006/relationships/image" Target="../media/image53.png"/><Relationship Id="rId9" Type="http://schemas.openxmlformats.org/officeDocument/2006/relationships/hyperlink" Target="https://rwu.pressbooks.pub/webboceanography/chapter/6-3-density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microsoft.com/office/2018/10/relationships/comments" Target="../comments/modernComment_11C_158E76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www.uscgboating.org/images/420.PDF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www.marineinsight.com/maritime-law/marpol-annex-4-explained-how-to-prevent-pollution-from-sewage-at-sea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ndybulk.com/united-states-ship-registry-requirements/" TargetMode="External"/><Relationship Id="rId13" Type="http://schemas.openxmlformats.org/officeDocument/2006/relationships/hyperlink" Target="https://www.sustain.ucla.edu/what-is-sustainability/" TargetMode="External"/><Relationship Id="rId3" Type="http://schemas.openxmlformats.org/officeDocument/2006/relationships/hyperlink" Target="https://www.alibaba.com/product-detail/Permanent-magnetic-lifter-Steel-Scrap-Circular_62362833817.html" TargetMode="External"/><Relationship Id="rId7" Type="http://schemas.openxmlformats.org/officeDocument/2006/relationships/hyperlink" Target="https://www.energy-observer.org/about/story" TargetMode="External"/><Relationship Id="rId12" Type="http://schemas.openxmlformats.org/officeDocument/2006/relationships/hyperlink" Target="https://thegreatbubblebarrier.com/" TargetMode="External"/><Relationship Id="rId2" Type="http://schemas.openxmlformats.org/officeDocument/2006/relationships/hyperlink" Target="https://www.academyofemc.com/emc-standard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rane1.com/about-us/blog/lifting-magnet-safety/" TargetMode="External"/><Relationship Id="rId11" Type="http://schemas.openxmlformats.org/officeDocument/2006/relationships/hyperlink" Target="https://www.nature.com/articles/s41467-019-09506-1" TargetMode="External"/><Relationship Id="rId5" Type="http://schemas.openxmlformats.org/officeDocument/2006/relationships/hyperlink" Target="https://www.clearbluesea.org/meet-fred/%E2%80%AF" TargetMode="External"/><Relationship Id="rId15" Type="http://schemas.openxmlformats.org/officeDocument/2006/relationships/image" Target="../media/image65.png"/><Relationship Id="rId10" Type="http://schemas.openxmlformats.org/officeDocument/2006/relationships/hyperlink" Target="https://www.marineinsight.com/maritime-law/marpol-convention-shipping/" TargetMode="External"/><Relationship Id="rId4" Type="http://schemas.openxmlformats.org/officeDocument/2006/relationships/hyperlink" Target="https://commercial.apolloduck.com/boat/commercial-vessels-cargo-ship-for-sale/692196%E2%80%AF%E2%80%AF" TargetMode="External"/><Relationship Id="rId9" Type="http://schemas.openxmlformats.org/officeDocument/2006/relationships/hyperlink" Target="https://www.meoexamz.co.in/2018/11/load-line-why-it-is-important.html%E2%80%AF" TargetMode="External"/><Relationship Id="rId14" Type="http://schemas.openxmlformats.org/officeDocument/2006/relationships/hyperlink" Target="https://assets.researchsquare.com/files/rs-905766/v1/5637664d-defa-4468-8f57-7cad06fb6021.pdf?c=1632324625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hesubath.com/pageassets/health-and-safety/Rick-Assessment-Guidance-Notes.pdf" TargetMode="External"/><Relationship Id="rId3" Type="http://schemas.openxmlformats.org/officeDocument/2006/relationships/hyperlink" Target="https://www.nature.com/articles/s41467-021-24529-3#:~:text=Seawater%20electrolysis%20represents%20a%20potential,chemistry%20in%20complex%20chemical%20environments." TargetMode="External"/><Relationship Id="rId7" Type="http://schemas.openxmlformats.org/officeDocument/2006/relationships/hyperlink" Target="https://theoceancleanup.com/great-pacific-garbage-patch/%E2%80%AF%E2%80%AF" TargetMode="External"/><Relationship Id="rId2" Type="http://schemas.openxmlformats.org/officeDocument/2006/relationships/hyperlink" Target="https://reader.elsevier.com/reader/sd/pii/S0160412020320225?token=F6CAAE0F89A423F740A445937AF982A11D587385CFFAA7890773BF454B88B4EDECDDE281322F82F2725E5277BB495B76&amp;originRegion=eu-west-1&amp;originCreation=2022021814180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oceancleanup.com/oceans/%E2%80%AF" TargetMode="External"/><Relationship Id="rId5" Type="http://schemas.openxmlformats.org/officeDocument/2006/relationships/hyperlink" Target="https://www.ilo.org/wcmsp5/groups/public/@ed_norm/@normes/documents/genericdocument/wcms_844193.pdf" TargetMode="External"/><Relationship Id="rId10" Type="http://schemas.openxmlformats.org/officeDocument/2006/relationships/image" Target="../media/image65.png"/><Relationship Id="rId4" Type="http://schemas.openxmlformats.org/officeDocument/2006/relationships/hyperlink" Target="https://teachablemachine.withgoogle.com/train%E2%80%AF" TargetMode="External"/><Relationship Id="rId9" Type="http://schemas.openxmlformats.org/officeDocument/2006/relationships/hyperlink" Target="https://www.whoi.edu/know-your-ocean/ocean-topics/ocean-life/ocean-plants/phytoplankton/#:~:text=The%20thickness%20of%20this%20layer,very%20different%20kinds%20of%20organisms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assets.researchsquare.com/files/rs-905766/v1/5637664d-defa-4468-8f57-7cad06fb6021.pdf?c=1632324625" TargetMode="External"/><Relationship Id="rId3" Type="http://schemas.openxmlformats.org/officeDocument/2006/relationships/hyperlink" Target="https://www.youtube.com/watch?v=tQmFVcD-Mbo&amp;ab_channel=ElectricFuture" TargetMode="External"/><Relationship Id="rId7" Type="http://schemas.openxmlformats.org/officeDocument/2006/relationships/hyperlink" Target="https://www.youtube.com/channel/UCYXGHivsMPVU-h-M_wd9m3Q" TargetMode="External"/><Relationship Id="rId2" Type="http://schemas.openxmlformats.org/officeDocument/2006/relationships/hyperlink" Target="https://www.solarpowerauthority.com/depth-look-different-types-solar-panels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iling.org/tools/documents/2019CodeofEthicsPostMidYear-%5b25097%5d.pdf" TargetMode="External"/><Relationship Id="rId5" Type="http://schemas.openxmlformats.org/officeDocument/2006/relationships/hyperlink" Target="https://www.archetech.org.uk/flexible-thin-film-solar-photovoltaic-cells/" TargetMode="External"/><Relationship Id="rId4" Type="http://schemas.openxmlformats.org/officeDocument/2006/relationships/hyperlink" Target="https://hypertextbook.com/facts/2002/EdwardLaValley.shtml" TargetMode="External"/><Relationship Id="rId9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sailing.org/tools/documents/2019CodeofEthicsPostMidYear-%5b25097%5d.pd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991" y="1414108"/>
            <a:ext cx="7315200" cy="2450931"/>
          </a:xfrm>
        </p:spPr>
        <p:txBody>
          <a:bodyPr/>
          <a:lstStyle/>
          <a:p>
            <a:r>
              <a:rPr lang="en-US"/>
              <a:t>Group 13 </a:t>
            </a:r>
            <a:br>
              <a:rPr lang="en-US"/>
            </a:br>
            <a:r>
              <a:rPr lang="en-US"/>
              <a:t>P.R.A.D.S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4053" y="5034917"/>
            <a:ext cx="7315200" cy="914400"/>
          </a:xfrm>
        </p:spPr>
        <p:txBody>
          <a:bodyPr/>
          <a:lstStyle/>
          <a:p>
            <a:pPr algn="ctr"/>
            <a:r>
              <a:rPr lang="en-US"/>
              <a:t>XE500 Engineering Systems Presentation</a:t>
            </a:r>
          </a:p>
          <a:p>
            <a:pPr algn="ctr"/>
            <a:r>
              <a:rPr lang="en-US">
                <a:cs typeface="Arial"/>
              </a:rPr>
              <a:t>University Of Brighton 2021/22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DDCBF-254A-E542-6182-DBC3C233FCE3}"/>
              </a:ext>
            </a:extLst>
          </p:cNvPr>
          <p:cNvSpPr txBox="1"/>
          <p:nvPr/>
        </p:nvSpPr>
        <p:spPr>
          <a:xfrm>
            <a:off x="9383486" y="898676"/>
            <a:ext cx="2743200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latin typeface="Calibri"/>
                <a:cs typeface="Calibri"/>
              </a:rPr>
              <a:t>Team Leader</a:t>
            </a:r>
            <a:r>
              <a:rPr lang="en-US">
                <a:latin typeface="Calibri"/>
                <a:cs typeface="Calibri"/>
              </a:rPr>
              <a:t> – Scott Griffin </a:t>
            </a:r>
            <a:r>
              <a:rPr lang="en-GB">
                <a:latin typeface="Calibri"/>
                <a:cs typeface="Calibri"/>
              </a:rPr>
              <a:t>(20824063)</a:t>
            </a:r>
            <a:r>
              <a:rPr lang="en-US">
                <a:latin typeface="Calibri"/>
                <a:cs typeface="Calibri"/>
              </a:rPr>
              <a:t> </a:t>
            </a: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 b="1">
                <a:latin typeface="Calibri"/>
                <a:cs typeface="Calibri"/>
              </a:rPr>
              <a:t>Health and Safety, and legislation</a:t>
            </a:r>
            <a:r>
              <a:rPr lang="en-US">
                <a:latin typeface="Calibri"/>
                <a:cs typeface="Calibri"/>
              </a:rPr>
              <a:t> – </a:t>
            </a:r>
            <a:r>
              <a:rPr lang="en-US" err="1">
                <a:latin typeface="Calibri"/>
                <a:cs typeface="Calibri"/>
              </a:rPr>
              <a:t>Ajin</a:t>
            </a:r>
            <a:r>
              <a:rPr lang="en-US">
                <a:latin typeface="Calibri"/>
                <a:cs typeface="Calibri"/>
              </a:rPr>
              <a:t> Antony (21839797)</a:t>
            </a: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GB" b="1">
                <a:latin typeface="Calibri"/>
                <a:cs typeface="Calibri"/>
              </a:rPr>
              <a:t>Project Planning Lead</a:t>
            </a:r>
            <a:r>
              <a:rPr lang="en-GB">
                <a:latin typeface="Calibri"/>
                <a:cs typeface="Calibri"/>
              </a:rPr>
              <a:t> -</a:t>
            </a:r>
          </a:p>
          <a:p>
            <a:pPr algn="ctr"/>
            <a:r>
              <a:rPr lang="en-GB">
                <a:latin typeface="Calibri"/>
                <a:cs typeface="Calibri"/>
              </a:rPr>
              <a:t>Anthony Facey-Campbell</a:t>
            </a:r>
            <a:endParaRPr lang="en-US"/>
          </a:p>
          <a:p>
            <a:pPr algn="ctr"/>
            <a:r>
              <a:rPr lang="en-GB">
                <a:latin typeface="Calibri"/>
                <a:cs typeface="Calibri"/>
              </a:rPr>
              <a:t>(20805775)</a:t>
            </a: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 b="1">
                <a:latin typeface="Calibri"/>
                <a:cs typeface="Calibri"/>
              </a:rPr>
              <a:t>Product Design</a:t>
            </a:r>
            <a:r>
              <a:rPr lang="en-US">
                <a:latin typeface="Calibri"/>
                <a:cs typeface="Calibri"/>
              </a:rPr>
              <a:t> – William Freeman </a:t>
            </a:r>
            <a:r>
              <a:rPr lang="en-GB">
                <a:latin typeface="Calibri"/>
                <a:cs typeface="Calibri"/>
              </a:rPr>
              <a:t>(21842785)</a:t>
            </a:r>
            <a:endParaRPr lang="en-US">
              <a:latin typeface="Calibri"/>
              <a:cs typeface="Calibri"/>
            </a:endParaRPr>
          </a:p>
          <a:p>
            <a:pPr algn="ctr"/>
            <a:endParaRPr lang="en-US">
              <a:latin typeface="Calibri"/>
              <a:cs typeface="Calibri"/>
            </a:endParaRPr>
          </a:p>
          <a:p>
            <a:pPr algn="ctr"/>
            <a:r>
              <a:rPr lang="en-US" b="1">
                <a:latin typeface="Calibri"/>
                <a:cs typeface="Calibri"/>
              </a:rPr>
              <a:t>CAD and Simulation</a:t>
            </a:r>
            <a:r>
              <a:rPr lang="en-US">
                <a:latin typeface="Calibri"/>
                <a:cs typeface="Calibri"/>
              </a:rPr>
              <a:t> -</a:t>
            </a:r>
          </a:p>
          <a:p>
            <a:pPr algn="ctr"/>
            <a:r>
              <a:rPr lang="en-GB">
                <a:latin typeface="Calibri"/>
                <a:cs typeface="Segoe UI"/>
              </a:rPr>
              <a:t>Mohamed </a:t>
            </a:r>
            <a:r>
              <a:rPr lang="en-GB" err="1">
                <a:latin typeface="Calibri"/>
                <a:cs typeface="Segoe UI"/>
              </a:rPr>
              <a:t>Inshaf</a:t>
            </a:r>
          </a:p>
          <a:p>
            <a:pPr algn="ctr"/>
            <a:r>
              <a:rPr lang="en-GB">
                <a:latin typeface="Calibri"/>
                <a:cs typeface="Segoe UI"/>
              </a:rPr>
              <a:t>Mohamed Ibrahim</a:t>
            </a:r>
            <a:endParaRPr lang="en-GB">
              <a:latin typeface="Corbel" panose="020B0503020204020204"/>
              <a:cs typeface="Segoe UI"/>
            </a:endParaRPr>
          </a:p>
          <a:p>
            <a:pPr algn="ctr"/>
            <a:r>
              <a:rPr lang="en-GB">
                <a:latin typeface="Calibri"/>
                <a:cs typeface="Segoe UI"/>
              </a:rPr>
              <a:t>(21843686) </a:t>
            </a:r>
            <a:endParaRPr lang="en-GB"/>
          </a:p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8" name="Picture 8" descr="Icon&#10;&#10;Description automatically generated">
            <a:extLst>
              <a:ext uri="{FF2B5EF4-FFF2-40B4-BE49-F238E27FC236}">
                <a16:creationId xmlns:a16="http://schemas.microsoft.com/office/drawing/2014/main" id="{5EBD1134-8981-408D-A029-06F5E231C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7221" y="1467758"/>
            <a:ext cx="2743200" cy="27432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68EDADE-8832-8EFA-5D61-754D00570389}"/>
              </a:ext>
            </a:extLst>
          </p:cNvPr>
          <p:cNvSpPr txBox="1">
            <a:spLocks/>
          </p:cNvSpPr>
          <p:nvPr/>
        </p:nvSpPr>
        <p:spPr>
          <a:xfrm>
            <a:off x="566917" y="4003495"/>
            <a:ext cx="5702754" cy="4041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200" kern="1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/>
              <a:t>Plastic Reclamation and Disposal System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79348ED1-9364-8177-BA86-D86F8AFB8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7" y="57302"/>
            <a:ext cx="2743199" cy="64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B83B6-6BAB-5043-AEF3-E8F825D3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59" y="-212095"/>
            <a:ext cx="3052344" cy="4601183"/>
          </a:xfrm>
        </p:spPr>
        <p:txBody>
          <a:bodyPr/>
          <a:lstStyle/>
          <a:p>
            <a:r>
              <a:rPr lang="en-GB"/>
              <a:t>Environmental Issues of a system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A4BD239-CC0D-DAF8-2683-36A6947E3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88" y="3013300"/>
            <a:ext cx="2751575" cy="2751575"/>
          </a:xfrm>
        </p:spPr>
      </p:pic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172EC6A3-96C3-DA70-7D2D-40E7A62F9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99" y="130853"/>
            <a:ext cx="4411132" cy="2066629"/>
          </a:xfrm>
          <a:prstGeom prst="rect">
            <a:avLst/>
          </a:prstGeo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4378784-65D1-8BC3-03A2-4793907D7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201" y="2203923"/>
            <a:ext cx="4250266" cy="2407820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3B282759-FB9A-0983-FC48-308DACB90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200" y="4615794"/>
            <a:ext cx="4377266" cy="1808947"/>
          </a:xfrm>
          <a:prstGeom prst="rect">
            <a:avLst/>
          </a:prstGeom>
        </p:spPr>
      </p:pic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BEC5B219-BC11-DD9C-787C-7C650EA1E7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4067" y="1638719"/>
            <a:ext cx="4021667" cy="35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1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09AF1-EE21-1043-F0BE-856C4D8C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924068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/>
              <a:t>Systems Engineering</a:t>
            </a:r>
            <a:br>
              <a:rPr lang="en-GB"/>
            </a:br>
            <a:r>
              <a:rPr lang="en-GB"/>
              <a:t>V model Architecture </a:t>
            </a:r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10F528CD-26D3-2750-AA9A-3DB040C53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74" y="3246154"/>
            <a:ext cx="3100599" cy="17683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8E703B-72E8-1BBF-F71C-7663633ACDE7}"/>
              </a:ext>
            </a:extLst>
          </p:cNvPr>
          <p:cNvSpPr txBox="1"/>
          <p:nvPr/>
        </p:nvSpPr>
        <p:spPr>
          <a:xfrm>
            <a:off x="181481" y="5060363"/>
            <a:ext cx="2864579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i="1">
                <a:solidFill>
                  <a:schemeClr val="bg1"/>
                </a:solidFill>
                <a:cs typeface="Arial"/>
              </a:rPr>
              <a:t>Source: MATLAB Systems Engineering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964F695-B84A-4135-532F-9F9E8B0B43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021" y="984965"/>
            <a:ext cx="7315200" cy="5120640"/>
          </a:xfrm>
        </p:spPr>
        <p:txBody>
          <a:bodyPr>
            <a:normAutofit/>
          </a:bodyPr>
          <a:lstStyle/>
          <a:p>
            <a:endParaRPr lang="en-GB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CEDE97-B50B-F2CE-E230-1A9822CD6C81}"/>
              </a:ext>
            </a:extLst>
          </p:cNvPr>
          <p:cNvSpPr txBox="1">
            <a:spLocks/>
          </p:cNvSpPr>
          <p:nvPr/>
        </p:nvSpPr>
        <p:spPr>
          <a:xfrm>
            <a:off x="3714020" y="634310"/>
            <a:ext cx="7315200" cy="4217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>
                <a:ea typeface="+mn-lt"/>
                <a:cs typeface="+mn-lt"/>
              </a:rPr>
              <a:t>V-model Stages used:</a:t>
            </a:r>
            <a:endParaRPr lang="en-US"/>
          </a:p>
          <a:p>
            <a:r>
              <a:rPr lang="en-GB" sz="1400">
                <a:solidFill>
                  <a:srgbClr val="FF0000"/>
                </a:solidFill>
                <a:ea typeface="+mn-lt"/>
                <a:cs typeface="+mn-lt"/>
              </a:rPr>
              <a:t>Project Objectives</a:t>
            </a:r>
            <a:r>
              <a:rPr lang="en-GB" sz="1400">
                <a:ea typeface="+mn-lt"/>
                <a:cs typeface="+mn-lt"/>
              </a:rPr>
              <a:t> – Needs, Specifications and all defined limitations considered from the stakeholders and other shareholders.</a:t>
            </a:r>
          </a:p>
          <a:p>
            <a:r>
              <a:rPr lang="en-GB" sz="1400">
                <a:solidFill>
                  <a:srgbClr val="FF0000"/>
                </a:solidFill>
                <a:cs typeface="Arial" panose="020B0604020202020204"/>
              </a:rPr>
              <a:t>Concept formulation</a:t>
            </a:r>
            <a:r>
              <a:rPr lang="en-GB" sz="1400">
                <a:cs typeface="Arial" panose="020B0604020202020204"/>
              </a:rPr>
              <a:t> – What it says on the tin! </a:t>
            </a:r>
          </a:p>
          <a:p>
            <a:r>
              <a:rPr lang="en-GB" sz="1400">
                <a:solidFill>
                  <a:srgbClr val="FF0000"/>
                </a:solidFill>
                <a:cs typeface="Arial" panose="020B0604020202020204"/>
              </a:rPr>
              <a:t>Evaluate and Improve</a:t>
            </a:r>
            <a:r>
              <a:rPr lang="en-GB" sz="1400">
                <a:cs typeface="Arial" panose="020B0604020202020204"/>
              </a:rPr>
              <a:t> – Refining the Ideas and evaluating the solutions proposed down to a final solution.</a:t>
            </a:r>
          </a:p>
          <a:p>
            <a:r>
              <a:rPr lang="en-GB" sz="1400">
                <a:solidFill>
                  <a:srgbClr val="FFC000"/>
                </a:solidFill>
                <a:cs typeface="Arial" panose="020B0604020202020204"/>
              </a:rPr>
              <a:t>Design and Parts</a:t>
            </a:r>
            <a:r>
              <a:rPr lang="en-GB" sz="1400">
                <a:cs typeface="Arial" panose="020B0604020202020204"/>
              </a:rPr>
              <a:t> – Breaking down the solution into requires factors and researching costs and constructions.</a:t>
            </a:r>
          </a:p>
          <a:p>
            <a:r>
              <a:rPr lang="en-GB" sz="1400">
                <a:solidFill>
                  <a:srgbClr val="92D050"/>
                </a:solidFill>
                <a:cs typeface="Arial" panose="020B0604020202020204"/>
              </a:rPr>
              <a:t>Unit testing and verification</a:t>
            </a:r>
            <a:r>
              <a:rPr lang="en-GB" sz="1400">
                <a:cs typeface="Arial" panose="020B0604020202020204"/>
              </a:rPr>
              <a:t> – Confirm it is right, adheres to needs</a:t>
            </a:r>
          </a:p>
          <a:p>
            <a:r>
              <a:rPr lang="en-GB" sz="1400">
                <a:solidFill>
                  <a:srgbClr val="92D050"/>
                </a:solidFill>
                <a:cs typeface="Arial" panose="020B0604020202020204"/>
              </a:rPr>
              <a:t>Subsystems Integration</a:t>
            </a:r>
            <a:r>
              <a:rPr lang="en-GB" sz="1400">
                <a:cs typeface="Arial" panose="020B0604020202020204"/>
              </a:rPr>
              <a:t> – Evaluation of subsystems and testing of operation</a:t>
            </a:r>
          </a:p>
          <a:p>
            <a:r>
              <a:rPr lang="en-GB" sz="1400">
                <a:solidFill>
                  <a:srgbClr val="92D050"/>
                </a:solidFill>
                <a:cs typeface="Arial" panose="020B0604020202020204"/>
              </a:rPr>
              <a:t>Overall Systems test </a:t>
            </a:r>
            <a:r>
              <a:rPr lang="en-GB" sz="1400">
                <a:cs typeface="Arial" panose="020B0604020202020204"/>
              </a:rPr>
              <a:t>– Penultimate testing and verification</a:t>
            </a:r>
          </a:p>
          <a:p>
            <a:r>
              <a:rPr lang="en-GB" sz="1400">
                <a:solidFill>
                  <a:srgbClr val="92D050"/>
                </a:solidFill>
                <a:cs typeface="Arial" panose="020B0604020202020204"/>
              </a:rPr>
              <a:t>Acceptance and Deployment</a:t>
            </a:r>
            <a:r>
              <a:rPr lang="en-GB" sz="1400">
                <a:cs typeface="Arial" panose="020B0604020202020204"/>
              </a:rPr>
              <a:t> – Completion/Final approval for deployment. </a:t>
            </a:r>
          </a:p>
          <a:p>
            <a:endParaRPr lang="en-US">
              <a:cs typeface="Arial" panose="020B0604020202020204"/>
            </a:endParaRPr>
          </a:p>
          <a:p>
            <a:endParaRPr lang="en-US">
              <a:cs typeface="Arial" panose="020B0604020202020204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E61266D2-E9F0-AEC3-C6BF-1F04D3BA8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14" y="4217494"/>
            <a:ext cx="6538822" cy="221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6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65BF5-2CC0-12DB-7055-8010C6F9F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33" y="100580"/>
            <a:ext cx="2947482" cy="4601183"/>
          </a:xfrm>
        </p:spPr>
        <p:txBody>
          <a:bodyPr/>
          <a:lstStyle/>
          <a:p>
            <a:r>
              <a:rPr lang="en-US"/>
              <a:t>System Requirements</a:t>
            </a:r>
            <a:br>
              <a:rPr lang="en-US"/>
            </a:br>
            <a:r>
              <a:rPr lang="en-US"/>
              <a:t>(MUST)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0BFD66-9FBF-266F-E537-B92C117FC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054" y="1000179"/>
            <a:ext cx="7315200" cy="512064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GB" sz="1400" b="1">
                <a:ea typeface="+mn-lt"/>
                <a:cs typeface="+mn-lt"/>
              </a:rPr>
              <a:t>System Requirements</a:t>
            </a:r>
            <a:r>
              <a:rPr lang="en-GB" sz="1400">
                <a:ea typeface="+mn-lt"/>
                <a:cs typeface="+mn-lt"/>
              </a:rPr>
              <a:t> 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</a:rPr>
              <a:t>Cover a 10Km Area of earth’s oceans 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</a:rPr>
              <a:t>Remove Micro Plastics at minimum 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</a:rPr>
              <a:t>Contain a defined amount of collected detritus back to mainland. 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</a:rPr>
              <a:t>Function in ALL defined operational weather conditions 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</a:rPr>
              <a:t>Autonomous or Semi-autonomous.  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</a:rPr>
              <a:t>Collect a minimum of 2 metric ton of material. </a:t>
            </a:r>
            <a:endParaRPr lang="en-US" sz="1400">
              <a:ea typeface="+mn-lt"/>
              <a:cs typeface="+mn-lt"/>
            </a:endParaRPr>
          </a:p>
          <a:p>
            <a:r>
              <a:rPr lang="en-GB" sz="1400">
                <a:ea typeface="+mn-lt"/>
                <a:cs typeface="+mn-lt"/>
              </a:rPr>
              <a:t>Operate as much as possible on renewable Fuel source (e.g. Solar, wind, etc.) </a:t>
            </a:r>
            <a:endParaRPr lang="en-US" sz="1400">
              <a:ea typeface="+mn-lt"/>
              <a:cs typeface="+mn-lt"/>
            </a:endParaRPr>
          </a:p>
          <a:p>
            <a:r>
              <a:rPr lang="en-US" sz="1400">
                <a:ea typeface="+mn-lt"/>
                <a:cs typeface="+mn-lt"/>
              </a:rPr>
              <a:t>The system must be operating (battery life, fuel, etc.) for more than 1 hour</a:t>
            </a:r>
            <a:r>
              <a:rPr lang="en-GB" sz="1400">
                <a:ea typeface="+mn-lt"/>
                <a:cs typeface="+mn-lt"/>
              </a:rPr>
              <a:t> </a:t>
            </a:r>
            <a:endParaRPr lang="en-US" sz="1400">
              <a:ea typeface="+mn-lt"/>
              <a:cs typeface="+mn-lt"/>
            </a:endParaRPr>
          </a:p>
          <a:p>
            <a:r>
              <a:rPr lang="en-US" sz="1400">
                <a:ea typeface="+mn-lt"/>
                <a:cs typeface="+mn-lt"/>
              </a:rPr>
              <a:t>The system needs an entry point that needs to be bigger than a 19.6-ounce bottle and no bigger than a 1-liter bottle</a:t>
            </a:r>
            <a:r>
              <a:rPr lang="en-GB" sz="1400">
                <a:ea typeface="+mn-lt"/>
                <a:cs typeface="+mn-lt"/>
              </a:rPr>
              <a:t> </a:t>
            </a:r>
            <a:endParaRPr lang="en-US" sz="1400">
              <a:ea typeface="+mn-lt"/>
              <a:cs typeface="+mn-lt"/>
            </a:endParaRPr>
          </a:p>
          <a:p>
            <a:r>
              <a:rPr lang="en-US" sz="1400">
                <a:ea typeface="+mn-lt"/>
                <a:cs typeface="+mn-lt"/>
              </a:rPr>
              <a:t>The system must be able to collect and unload plastics and foreign materials</a:t>
            </a:r>
            <a:r>
              <a:rPr lang="en-GB" sz="1400">
                <a:ea typeface="+mn-lt"/>
                <a:cs typeface="+mn-lt"/>
              </a:rPr>
              <a:t> </a:t>
            </a:r>
            <a:endParaRPr lang="en-US" sz="1400">
              <a:ea typeface="+mn-lt"/>
              <a:cs typeface="+mn-lt"/>
            </a:endParaRPr>
          </a:p>
          <a:p>
            <a:r>
              <a:rPr lang="en-US" sz="1400">
                <a:ea typeface="+mn-lt"/>
                <a:cs typeface="+mn-lt"/>
              </a:rPr>
              <a:t>The system needs to prevent water ingress</a:t>
            </a:r>
            <a:r>
              <a:rPr lang="en-GB" sz="1400">
                <a:ea typeface="+mn-lt"/>
                <a:cs typeface="+mn-lt"/>
              </a:rPr>
              <a:t> </a:t>
            </a:r>
            <a:endParaRPr lang="en-US" sz="1400">
              <a:ea typeface="+mn-lt"/>
              <a:cs typeface="+mn-lt"/>
            </a:endParaRPr>
          </a:p>
          <a:p>
            <a:endParaRPr lang="en-GB" sz="1400">
              <a:ea typeface="+mn-lt"/>
              <a:cs typeface="+mn-lt"/>
            </a:endParaRPr>
          </a:p>
          <a:p>
            <a:endParaRPr lang="en-US" sz="1800"/>
          </a:p>
        </p:txBody>
      </p:sp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139CA686-28A2-623B-0338-C0AD3DD1A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14" y="3476897"/>
            <a:ext cx="2743200" cy="1645920"/>
          </a:xfrm>
          <a:prstGeom prst="rect">
            <a:avLst/>
          </a:pr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F8C84657-4C0E-6DB9-72F7-574F57725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2367" y="341349"/>
            <a:ext cx="2286000" cy="229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668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A145B-A80C-9DCC-2AE5-2499719E2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673" y="-393185"/>
            <a:ext cx="2947482" cy="4601183"/>
          </a:xfrm>
        </p:spPr>
        <p:txBody>
          <a:bodyPr/>
          <a:lstStyle/>
          <a:p>
            <a:r>
              <a:rPr lang="en-US"/>
              <a:t>System Requirements</a:t>
            </a:r>
            <a:br>
              <a:rPr lang="en-US"/>
            </a:br>
            <a:r>
              <a:rPr lang="en-US"/>
              <a:t>(Should &amp; Could)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FBE78-5061-DFEF-12D8-C6D536E49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5401" y="1126575"/>
            <a:ext cx="7315200" cy="5120640"/>
          </a:xfrm>
        </p:spPr>
        <p:txBody>
          <a:bodyPr>
            <a:normAutofit fontScale="77500" lnSpcReduction="20000"/>
          </a:bodyPr>
          <a:lstStyle/>
          <a:p>
            <a:r>
              <a:rPr lang="en-GB"/>
              <a:t>Minimise Environmental Impact for fabrication. </a:t>
            </a:r>
            <a:endParaRPr lang="en-US">
              <a:ea typeface="+mn-lt"/>
              <a:cs typeface="+mn-lt"/>
            </a:endParaRPr>
          </a:p>
          <a:p>
            <a:r>
              <a:rPr lang="en-GB"/>
              <a:t>Repurposing of large vessels e.g. Cargo ships </a:t>
            </a:r>
            <a:endParaRPr lang="en-US">
              <a:ea typeface="+mn-lt"/>
              <a:cs typeface="+mn-lt"/>
            </a:endParaRPr>
          </a:p>
          <a:p>
            <a:r>
              <a:rPr lang="en-GB"/>
              <a:t>Materials locally sourced </a:t>
            </a:r>
            <a:endParaRPr lang="en-US">
              <a:ea typeface="+mn-lt"/>
              <a:cs typeface="+mn-lt"/>
            </a:endParaRPr>
          </a:p>
          <a:p>
            <a:r>
              <a:rPr lang="en-GB"/>
              <a:t>Process Waste at sea </a:t>
            </a:r>
            <a:endParaRPr lang="en-US">
              <a:ea typeface="+mn-lt"/>
              <a:cs typeface="+mn-lt"/>
            </a:endParaRPr>
          </a:p>
          <a:p>
            <a:r>
              <a:rPr lang="en-GB"/>
              <a:t>Compress Plastics for more storage capacity </a:t>
            </a:r>
            <a:endParaRPr lang="en-US">
              <a:ea typeface="+mn-lt"/>
              <a:cs typeface="+mn-lt"/>
            </a:endParaRPr>
          </a:p>
          <a:p>
            <a:r>
              <a:rPr lang="en-GB"/>
              <a:t>Disposing waste appropriately at port </a:t>
            </a:r>
            <a:endParaRPr lang="en-US">
              <a:ea typeface="+mn-lt"/>
              <a:cs typeface="+mn-lt"/>
            </a:endParaRPr>
          </a:p>
          <a:p>
            <a:r>
              <a:rPr lang="en-GB"/>
              <a:t>Self-recycling on ship </a:t>
            </a:r>
            <a:endParaRPr lang="en-US">
              <a:ea typeface="+mn-lt"/>
              <a:cs typeface="+mn-lt"/>
            </a:endParaRPr>
          </a:p>
          <a:p>
            <a:r>
              <a:rPr lang="en-GB"/>
              <a:t>Adhere to all appropriate Californian recycling Legislation </a:t>
            </a:r>
            <a:endParaRPr lang="en-US">
              <a:ea typeface="+mn-lt"/>
              <a:cs typeface="+mn-lt"/>
            </a:endParaRPr>
          </a:p>
          <a:p>
            <a:r>
              <a:rPr lang="en-GB"/>
              <a:t>Energy Storage regulations - PC </a:t>
            </a:r>
            <a:endParaRPr lang="en-US">
              <a:ea typeface="+mn-lt"/>
              <a:cs typeface="+mn-lt"/>
            </a:endParaRPr>
          </a:p>
          <a:p>
            <a:r>
              <a:rPr lang="en-US"/>
              <a:t>The system needs to move at a maximum speed of 15 knots</a:t>
            </a:r>
            <a:r>
              <a:rPr lang="en-GB"/>
              <a:t> </a:t>
            </a:r>
            <a:endParaRPr lang="en-US">
              <a:ea typeface="+mn-lt"/>
              <a:cs typeface="+mn-lt"/>
            </a:endParaRPr>
          </a:p>
          <a:p>
            <a:r>
              <a:rPr lang="en-US"/>
              <a:t>MARPOL Annex V – Garbage management </a:t>
            </a:r>
            <a:r>
              <a:rPr lang="en-GB"/>
              <a:t> </a:t>
            </a:r>
            <a:endParaRPr lang="en-US">
              <a:ea typeface="+mn-lt"/>
              <a:cs typeface="+mn-lt"/>
            </a:endParaRPr>
          </a:p>
          <a:p>
            <a:r>
              <a:rPr lang="en-US"/>
              <a:t>The system should have lights if it should be used at night, in dark areas or underwater</a:t>
            </a:r>
            <a:r>
              <a:rPr lang="en-GB"/>
              <a:t> </a:t>
            </a:r>
            <a:endParaRPr lang="en-US">
              <a:ea typeface="+mn-lt"/>
              <a:cs typeface="+mn-lt"/>
            </a:endParaRPr>
          </a:p>
          <a:p>
            <a:r>
              <a:rPr lang="en-US"/>
              <a:t>The system should discourage animals from coming close to it</a:t>
            </a:r>
            <a:r>
              <a:rPr lang="en-GB"/>
              <a:t> </a:t>
            </a:r>
            <a:endParaRPr lang="en-US">
              <a:ea typeface="+mn-lt"/>
              <a:cs typeface="+mn-lt"/>
            </a:endParaRPr>
          </a:p>
          <a:p>
            <a:r>
              <a:rPr lang="en-GB"/>
              <a:t>Have fully developed Presentation prepared by 13 may </a:t>
            </a:r>
            <a:endParaRPr lang="en-US">
              <a:ea typeface="+mn-lt"/>
              <a:cs typeface="+mn-lt"/>
            </a:endParaRPr>
          </a:p>
          <a:p>
            <a:r>
              <a:rPr lang="en-GB"/>
              <a:t>Have completed all design related tasks by 13 may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/>
          </a:p>
        </p:txBody>
      </p:sp>
      <p:pic>
        <p:nvPicPr>
          <p:cNvPr id="4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FD03154-A7A2-6E5C-6B6E-F936FF0F1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2899229"/>
            <a:ext cx="2743200" cy="2743200"/>
          </a:xfrm>
          <a:prstGeom prst="rect">
            <a:avLst/>
          </a:prstGeom>
        </p:spPr>
      </p:pic>
      <p:pic>
        <p:nvPicPr>
          <p:cNvPr id="5" name="Picture 5" descr="Logo, icon&#10;&#10;Description automatically generated">
            <a:extLst>
              <a:ext uri="{FF2B5EF4-FFF2-40B4-BE49-F238E27FC236}">
                <a16:creationId xmlns:a16="http://schemas.microsoft.com/office/drawing/2014/main" id="{D865C1B2-DB64-200A-70F0-56673E818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657" y="382117"/>
            <a:ext cx="2002972" cy="20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2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130E94B5-6B03-4C6D-A886-D92083B3E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97B8231-6339-4326-9EE6-D2F78558E2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57974"/>
            <a:ext cx="11707367" cy="25380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AA98C-F787-2BEF-216C-0B25B536B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403" y="4162245"/>
            <a:ext cx="9406529" cy="132622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100" spc="-100"/>
              <a:t>Justification of Subsystems – Plastic Reclamation and Disposal System (PRADS)</a:t>
            </a:r>
            <a:endParaRPr lang="en-US" sz="4100" spc="-100">
              <a:cs typeface="Arial"/>
            </a:endParaRP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3EC94167-0D63-5840-90F7-906522D48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96" y="486676"/>
            <a:ext cx="11892947" cy="231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6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5D14F0-0916-37D0-D5B5-EEC446607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r>
              <a:rPr lang="en-US"/>
              <a:t>Concepts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08FC7-C90D-19CC-69E8-4A2209B91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606" y="1683143"/>
            <a:ext cx="6627377" cy="34917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700" b="1" u="sng">
                <a:ea typeface="+mn-lt"/>
                <a:cs typeface="+mn-lt"/>
              </a:rPr>
              <a:t>Mohamed’s Proposed Final ideas</a:t>
            </a:r>
            <a:endParaRPr lang="en-GB" sz="1700">
              <a:ea typeface="+mn-lt"/>
              <a:cs typeface="+mn-lt"/>
            </a:endParaRPr>
          </a:p>
          <a:p>
            <a:endParaRPr lang="en-US" sz="17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1700">
                <a:ea typeface="+mn-lt"/>
                <a:cs typeface="+mn-lt"/>
              </a:rPr>
              <a:t>Concept Idea </a:t>
            </a:r>
            <a:endParaRPr lang="en-US" sz="1700">
              <a:ea typeface="+mn-lt"/>
              <a:cs typeface="+mn-lt"/>
            </a:endParaRPr>
          </a:p>
          <a:p>
            <a:r>
              <a:rPr lang="en-GB" sz="1700">
                <a:ea typeface="+mn-lt"/>
                <a:cs typeface="+mn-lt"/>
              </a:rPr>
              <a:t>A floating machine which sucks the sea/river water though one end and collect the plastics push the water though the other end. It can be design in the shape of a tube placed in vertical. We can make multiple of these machines to float in the middle of the ocean. </a:t>
            </a:r>
            <a:endParaRPr lang="en-US" sz="1700">
              <a:ea typeface="+mn-lt"/>
              <a:cs typeface="+mn-lt"/>
            </a:endParaRPr>
          </a:p>
          <a:p>
            <a:r>
              <a:rPr lang="en-GB" sz="1700">
                <a:ea typeface="+mn-lt"/>
                <a:cs typeface="+mn-lt"/>
              </a:rPr>
              <a:t>In addition, we can build a common storage once every machine collects and then it can store the storage.  </a:t>
            </a:r>
            <a:endParaRPr lang="en-US" sz="1700">
              <a:ea typeface="+mn-lt"/>
              <a:cs typeface="+mn-lt"/>
            </a:endParaRPr>
          </a:p>
          <a:p>
            <a:r>
              <a:rPr lang="en-GB" sz="1700">
                <a:ea typeface="+mn-lt"/>
                <a:cs typeface="+mn-lt"/>
              </a:rPr>
              <a:t>These machines and the system can be powered by floating solar panel. </a:t>
            </a:r>
            <a:endParaRPr lang="en-US" sz="1700">
              <a:ea typeface="+mn-lt"/>
              <a:cs typeface="+mn-lt"/>
            </a:endParaRPr>
          </a:p>
          <a:p>
            <a:pPr marL="0" indent="0">
              <a:buNone/>
            </a:pPr>
            <a:endParaRPr lang="en-GB" sz="1700">
              <a:ea typeface="+mn-lt"/>
              <a:cs typeface="+mn-lt"/>
            </a:endParaRPr>
          </a:p>
          <a:p>
            <a:pPr marL="0" indent="0">
              <a:buNone/>
            </a:pPr>
            <a:endParaRPr lang="en-GB" sz="1700"/>
          </a:p>
          <a:p>
            <a:endParaRPr lang="en-US" sz="17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0085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1A2E-2782-E003-22D1-57FB77D9F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65" y="693991"/>
            <a:ext cx="2947482" cy="12834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Concepts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E322D5-D9E8-2526-C5B3-42A34D28883A}"/>
              </a:ext>
            </a:extLst>
          </p:cNvPr>
          <p:cNvSpPr txBox="1"/>
          <p:nvPr/>
        </p:nvSpPr>
        <p:spPr>
          <a:xfrm>
            <a:off x="252920" y="2407298"/>
            <a:ext cx="2947482" cy="349898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 b="1" u="sng">
                <a:solidFill>
                  <a:srgbClr val="FFFFFF"/>
                </a:solidFill>
              </a:rPr>
              <a:t>Will's Proposed Final Idea</a:t>
            </a:r>
            <a:endParaRPr lang="en-US" sz="160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600">
                <a:solidFill>
                  <a:srgbClr val="FFFFFF"/>
                </a:solidFill>
              </a:rPr>
              <a:t>Solar automatic collection drones, deployable from a "mother Ship”, The automatic collectors will collect surface to low surface plastic via a conveyor system. It'll carry a determined amount then return to the mother ship to offload and continue.  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DFD2E458-B113-795C-557F-564399D2A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64" r="1548" b="1"/>
          <a:stretch/>
        </p:blipFill>
        <p:spPr>
          <a:xfrm>
            <a:off x="4081743" y="1003183"/>
            <a:ext cx="6854094" cy="4705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498B80-8F01-907B-B37E-EBFD76597CD4}"/>
              </a:ext>
            </a:extLst>
          </p:cNvPr>
          <p:cNvSpPr txBox="1"/>
          <p:nvPr/>
        </p:nvSpPr>
        <p:spPr>
          <a:xfrm>
            <a:off x="3783106" y="75751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u="sng"/>
          </a:p>
        </p:txBody>
      </p:sp>
    </p:spTree>
    <p:extLst>
      <p:ext uri="{BB962C8B-B14F-4D97-AF65-F5344CB8AC3E}">
        <p14:creationId xmlns:p14="http://schemas.microsoft.com/office/powerpoint/2010/main" val="771113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22F24-95B6-1EC6-82AB-CDC5CB2C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420452"/>
            <a:ext cx="2947482" cy="1526999"/>
          </a:xfrm>
        </p:spPr>
        <p:txBody>
          <a:bodyPr/>
          <a:lstStyle/>
          <a:p>
            <a:r>
              <a:rPr lang="en-US"/>
              <a:t>Concept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E416DC3-5344-4FBE-AFCF-5CC26BEBF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0659" y="1263089"/>
            <a:ext cx="5881514" cy="415132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BC02B1-EA2A-AFDC-AB1F-9FEFBDBC4120}"/>
              </a:ext>
            </a:extLst>
          </p:cNvPr>
          <p:cNvSpPr txBox="1"/>
          <p:nvPr/>
        </p:nvSpPr>
        <p:spPr>
          <a:xfrm>
            <a:off x="3872753" y="454959"/>
            <a:ext cx="3759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/>
              <a:t>Anthony's </a:t>
            </a:r>
            <a:r>
              <a:rPr lang="en-US" b="1" u="sng">
                <a:ea typeface="+mn-lt"/>
                <a:cs typeface="+mn-lt"/>
              </a:rPr>
              <a:t>Proposed </a:t>
            </a:r>
            <a:r>
              <a:rPr lang="en-US" b="1" u="sng"/>
              <a:t>Final Idea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7A4F75-56B0-4DFA-BACB-BB13D50251DE}"/>
              </a:ext>
            </a:extLst>
          </p:cNvPr>
          <p:cNvSpPr txBox="1"/>
          <p:nvPr/>
        </p:nvSpPr>
        <p:spPr>
          <a:xfrm>
            <a:off x="154524" y="1606238"/>
            <a:ext cx="3038764" cy="446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filter that is lowered vertically down from a ship hull via flexible, pressurized (extendable/retractable) pipe greater than 300 m</a:t>
            </a:r>
            <a:endParaRPr lang="en-GB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Thruster (x4) arranged around the circumference of the intake, enables omnidirectional motion of the intake -&gt; ROV?</a:t>
            </a:r>
            <a:endParaRPr lang="en-GB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the ship microplastic is stored in internal storage tanks filtered from the water</a:t>
            </a:r>
            <a:endParaRPr lang="en-GB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Excess water exits through a port in the hull</a:t>
            </a:r>
            <a:endParaRPr lang="en-GB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4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Ship is renewably powered via Solar panels could possibly also use electrolysis of seawater to make hydrogen such as the </a:t>
            </a:r>
            <a:r>
              <a:rPr lang="en-GB" sz="1400" u="sng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2017 Energy Observer</a:t>
            </a:r>
            <a:endParaRPr lang="en-GB" sz="140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92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C3B40-2482-7D24-4D79-E1EEEEF00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899F4DB4-8BEB-C778-6AE5-45D405853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2569" y="1265205"/>
            <a:ext cx="5643924" cy="404658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8BDDCA-71F3-72C3-A32B-B4A86F3FBFF6}"/>
              </a:ext>
            </a:extLst>
          </p:cNvPr>
          <p:cNvSpPr txBox="1"/>
          <p:nvPr/>
        </p:nvSpPr>
        <p:spPr>
          <a:xfrm>
            <a:off x="3953933" y="491067"/>
            <a:ext cx="32076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/>
              <a:t>Scott's Proposed Final Idea</a:t>
            </a:r>
          </a:p>
        </p:txBody>
      </p:sp>
    </p:spTree>
    <p:extLst>
      <p:ext uri="{BB962C8B-B14F-4D97-AF65-F5344CB8AC3E}">
        <p14:creationId xmlns:p14="http://schemas.microsoft.com/office/powerpoint/2010/main" val="41558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4D0E1-61F5-60E2-4AEC-7DF933DE7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Deciding a Final Design</a:t>
            </a:r>
            <a:br>
              <a:rPr lang="en-US"/>
            </a:br>
            <a:r>
              <a:rPr lang="en-US"/>
              <a:t>(</a:t>
            </a:r>
            <a:r>
              <a:rPr lang="en-US" err="1"/>
              <a:t>MoSCoW</a:t>
            </a:r>
            <a:r>
              <a:rPr lang="en-US"/>
              <a:t>)</a:t>
            </a:r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A041FBEB-17E3-019A-D26C-DE9246989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191" y="113314"/>
            <a:ext cx="5880825" cy="6633434"/>
          </a:xfrm>
        </p:spPr>
      </p:pic>
    </p:spTree>
    <p:extLst>
      <p:ext uri="{BB962C8B-B14F-4D97-AF65-F5344CB8AC3E}">
        <p14:creationId xmlns:p14="http://schemas.microsoft.com/office/powerpoint/2010/main" val="312425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998E0-579B-23DD-FF8F-DC3E5226F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Planning and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8DEB0C-77B0-AD5E-3495-F24AD8825CFB}"/>
              </a:ext>
            </a:extLst>
          </p:cNvPr>
          <p:cNvSpPr txBox="1"/>
          <p:nvPr/>
        </p:nvSpPr>
        <p:spPr>
          <a:xfrm>
            <a:off x="3732175" y="484537"/>
            <a:ext cx="6561666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u="sng">
                <a:latin typeface="Calibri"/>
                <a:cs typeface="Calibri"/>
              </a:rPr>
              <a:t>Meetings – A Rough Layout</a:t>
            </a:r>
            <a:endParaRPr lang="en-US" sz="1400" b="1">
              <a:latin typeface="Calibri"/>
              <a:cs typeface="Calibri"/>
            </a:endParaRPr>
          </a:p>
          <a:p>
            <a:r>
              <a:rPr lang="en-US" sz="1400" b="1">
                <a:latin typeface="Calibri"/>
                <a:cs typeface="Calibri"/>
              </a:rPr>
              <a:t>18/02/2022 – Background Research and Project Planning </a:t>
            </a:r>
          </a:p>
          <a:p>
            <a:r>
              <a:rPr lang="en-US" sz="1400" b="1">
                <a:latin typeface="Calibri"/>
                <a:cs typeface="Calibri"/>
              </a:rPr>
              <a:t>25/02/2022 - User Requirements and System Requirements</a:t>
            </a:r>
          </a:p>
          <a:p>
            <a:r>
              <a:rPr lang="en-US" sz="1400" b="1">
                <a:latin typeface="Calibri"/>
                <a:cs typeface="Calibri"/>
              </a:rPr>
              <a:t>04/03/2022 - Concepts, Health, and Safety</a:t>
            </a:r>
          </a:p>
          <a:p>
            <a:r>
              <a:rPr lang="en-US" sz="1400" b="1">
                <a:latin typeface="Calibri"/>
                <a:cs typeface="Calibri"/>
              </a:rPr>
              <a:t>08/03/2022 – Justification of Subsystems and Architecture </a:t>
            </a:r>
          </a:p>
          <a:p>
            <a:r>
              <a:rPr lang="en-US" sz="1400" b="1">
                <a:latin typeface="Calibri"/>
                <a:cs typeface="Calibri"/>
              </a:rPr>
              <a:t>11/03/2022 – Ethical Issues and Environmental Issues</a:t>
            </a:r>
          </a:p>
          <a:p>
            <a:r>
              <a:rPr lang="en-US" sz="1400" b="1">
                <a:latin typeface="Calibri"/>
                <a:cs typeface="Calibri"/>
              </a:rPr>
              <a:t>15/03/2022 – Laws and Legislation</a:t>
            </a:r>
          </a:p>
          <a:p>
            <a:r>
              <a:rPr lang="en-US" sz="1400" b="1">
                <a:latin typeface="Calibri"/>
                <a:cs typeface="Calibri"/>
              </a:rPr>
              <a:t>18/03/2022 – </a:t>
            </a:r>
            <a:r>
              <a:rPr lang="en-US" sz="1400" b="1" err="1">
                <a:latin typeface="Calibri"/>
                <a:cs typeface="Calibri"/>
              </a:rPr>
              <a:t>MoSCoW</a:t>
            </a:r>
            <a:r>
              <a:rPr lang="en-US" sz="1400" b="1">
                <a:latin typeface="Calibri"/>
                <a:cs typeface="Calibri"/>
              </a:rPr>
              <a:t> Deciding a Final Concept </a:t>
            </a:r>
          </a:p>
          <a:p>
            <a:r>
              <a:rPr lang="en-US" sz="1400" b="1">
                <a:latin typeface="Calibri"/>
                <a:cs typeface="Calibri"/>
              </a:rPr>
              <a:t>25/03/2022 - Final Design Concept and CAD Modelling</a:t>
            </a:r>
          </a:p>
          <a:p>
            <a:r>
              <a:rPr lang="en-US" sz="1400" b="1">
                <a:latin typeface="Calibri"/>
                <a:cs typeface="Calibri"/>
              </a:rPr>
              <a:t>02/05/2022 – Producing Presentation</a:t>
            </a:r>
          </a:p>
          <a:p>
            <a:r>
              <a:rPr lang="en-US" sz="1400" b="1">
                <a:latin typeface="Calibri"/>
                <a:cs typeface="Calibri"/>
              </a:rPr>
              <a:t>06/05/2022 – Clean up 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3C0EE9E-02C5-D846-094C-9C0E9903E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2705" y="3196916"/>
            <a:ext cx="7165509" cy="314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39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11142-8C86-B9DF-50AC-12E49376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Deciding a Final Design -</a:t>
            </a:r>
            <a:br>
              <a:rPr lang="en-US"/>
            </a:br>
            <a:r>
              <a:rPr lang="en-US" err="1"/>
              <a:t>MoSCoW</a:t>
            </a:r>
            <a:r>
              <a:rPr lang="en-US"/>
              <a:t> Specification   Fulfillment</a:t>
            </a:r>
          </a:p>
        </p:txBody>
      </p:sp>
      <p:pic>
        <p:nvPicPr>
          <p:cNvPr id="8" name="Picture 8" descr="Table&#10;&#10;Description automatically generated">
            <a:extLst>
              <a:ext uri="{FF2B5EF4-FFF2-40B4-BE49-F238E27FC236}">
                <a16:creationId xmlns:a16="http://schemas.microsoft.com/office/drawing/2014/main" id="{1BA0BA32-B1FC-97CB-3C7A-FCD1ADE59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49490" y="859453"/>
            <a:ext cx="7909111" cy="5228812"/>
          </a:xfrm>
        </p:spPr>
      </p:pic>
    </p:spTree>
    <p:extLst>
      <p:ext uri="{BB962C8B-B14F-4D97-AF65-F5344CB8AC3E}">
        <p14:creationId xmlns:p14="http://schemas.microsoft.com/office/powerpoint/2010/main" val="1693401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05A92-4570-6A31-2593-F301F322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Concept Drawing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D5FB404-5D2E-8895-6454-E42035BAB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475" t="3501" r="11475" b="3501"/>
          <a:stretch/>
        </p:blipFill>
        <p:spPr>
          <a:xfrm>
            <a:off x="3608096" y="1915967"/>
            <a:ext cx="3534845" cy="3204477"/>
          </a:xfr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FD4C3A21-CF64-D735-F455-23E63017B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890062" y="1101539"/>
            <a:ext cx="3606052" cy="482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95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E95AA-9FC7-97C0-4BA1-A94EB389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Concept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EF6CECE-C2C5-2444-27BE-2DEFF6BD1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695" y="585389"/>
            <a:ext cx="7707156" cy="547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27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7663B-06AB-EFF6-A3E0-55DEEBF5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CAD Model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DB9E3D1-8158-3E96-6110-4E50482FB3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8330" y="1124173"/>
            <a:ext cx="7315200" cy="4727510"/>
          </a:xfrm>
        </p:spPr>
      </p:pic>
    </p:spTree>
    <p:extLst>
      <p:ext uri="{BB962C8B-B14F-4D97-AF65-F5344CB8AC3E}">
        <p14:creationId xmlns:p14="http://schemas.microsoft.com/office/powerpoint/2010/main" val="3166663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42B17-8CF8-4903-92C1-D11282401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Drawing</a:t>
            </a:r>
          </a:p>
        </p:txBody>
      </p:sp>
      <p:pic>
        <p:nvPicPr>
          <p:cNvPr id="3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0BC7287B-09A5-DEDC-8303-F4B01EE6A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553758"/>
            <a:ext cx="7909111" cy="573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86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AB401-6780-6F30-950B-874457873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Engineering Drawing</a:t>
            </a:r>
            <a:endParaRPr lang="en-US"/>
          </a:p>
        </p:txBody>
      </p:sp>
      <p:pic>
        <p:nvPicPr>
          <p:cNvPr id="4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CA74688-1D9B-2E61-FA82-B0A5CB431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933" y="544778"/>
            <a:ext cx="7916333" cy="57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3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5971B-E422-F0A0-FAD2-8D0DC7C85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Arial"/>
              </a:rPr>
              <a:t>Assembly Drawing</a:t>
            </a:r>
            <a:endParaRPr lang="en-US"/>
          </a:p>
        </p:txBody>
      </p:sp>
      <p:pic>
        <p:nvPicPr>
          <p:cNvPr id="4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E26A2474-3442-191D-9A28-3DD5DA390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667" y="549614"/>
            <a:ext cx="7975600" cy="57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00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D589E016-1EE1-484C-8423-012B4B780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9">
            <a:extLst>
              <a:ext uri="{FF2B5EF4-FFF2-40B4-BE49-F238E27FC236}">
                <a16:creationId xmlns:a16="http://schemas.microsoft.com/office/drawing/2014/main" id="{A39E29CE-DD11-B7FE-8AD4-8C8734BE5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09" t="10209" r="9072"/>
          <a:stretch/>
        </p:blipFill>
        <p:spPr>
          <a:xfrm>
            <a:off x="-169312" y="-402167"/>
            <a:ext cx="12370879" cy="726144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46100866-3689-418C-84D9-07C7E2435C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300114"/>
            <a:ext cx="4053525" cy="425777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E23F37-652E-6FEA-2C71-38B4EF216834}"/>
              </a:ext>
            </a:extLst>
          </p:cNvPr>
          <p:cNvSpPr txBox="1"/>
          <p:nvPr/>
        </p:nvSpPr>
        <p:spPr>
          <a:xfrm>
            <a:off x="334557" y="1441946"/>
            <a:ext cx="3361953" cy="156032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 fontScale="925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spc="-100">
                <a:latin typeface="+mj-lt"/>
                <a:ea typeface="+mj-ea"/>
                <a:cs typeface="+mj-cs"/>
              </a:rPr>
              <a:t>Chosen Ships Specifications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44AB4FDD-C654-6B2B-6FD6-F75F29EA37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456665"/>
              </p:ext>
            </p:extLst>
          </p:nvPr>
        </p:nvGraphicFramePr>
        <p:xfrm>
          <a:off x="5182573" y="-70585"/>
          <a:ext cx="6368982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7541">
                  <a:extLst>
                    <a:ext uri="{9D8B030D-6E8A-4147-A177-3AD203B41FA5}">
                      <a16:colId xmlns:a16="http://schemas.microsoft.com/office/drawing/2014/main" val="946342242"/>
                    </a:ext>
                  </a:extLst>
                </a:gridCol>
                <a:gridCol w="4991441">
                  <a:extLst>
                    <a:ext uri="{9D8B030D-6E8A-4147-A177-3AD203B41FA5}">
                      <a16:colId xmlns:a16="http://schemas.microsoft.com/office/drawing/2014/main" val="3767148132"/>
                    </a:ext>
                  </a:extLst>
                </a:gridCol>
              </a:tblGrid>
              <a:tr h="253260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GB" sz="1100">
                          <a:effectLst/>
                        </a:rPr>
                        <a:t>SHIPS SPECIFICATON​​</a:t>
                      </a:r>
                      <a:endParaRPr lang="en-GB" sz="1600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7944945"/>
                  </a:ext>
                </a:extLst>
              </a:tr>
              <a:tr h="253260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 Society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 b="0" i="0" u="none" strike="noStrike" noProof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Nippon Kaiji Kyokai</a:t>
                      </a:r>
                      <a:endParaRPr lang="en-GB" sz="1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91019"/>
                  </a:ext>
                </a:extLst>
              </a:tr>
              <a:tr h="422100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 (length overall)​​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105.5 m​​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1569135"/>
                  </a:ext>
                </a:extLst>
              </a:tr>
              <a:tr h="253260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255770"/>
                  </a:ext>
                </a:extLst>
              </a:tr>
              <a:tr h="253260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Ship type​​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Balsa cargo ship 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564549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TOTAL(CAPACITY)​​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312112 cb.ft​​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6251343"/>
                  </a:ext>
                </a:extLst>
              </a:tr>
              <a:tr h="253260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HOLD 1​​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89735 cb.ft​​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125213"/>
                  </a:ext>
                </a:extLst>
              </a:tr>
              <a:tr h="253260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HOLD 2​​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110888 cb.ft​​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676656"/>
                  </a:ext>
                </a:extLst>
              </a:tr>
              <a:tr h="253260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HOLD 3​​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103755 </a:t>
                      </a:r>
                      <a:r>
                        <a:rPr lang="en-GB" sz="110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cb.ft</a:t>
                      </a: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5971167"/>
                  </a:ext>
                </a:extLst>
              </a:tr>
              <a:tr h="253260"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GB" sz="11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</a:t>
                      </a: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3769829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HOLD 1​​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L: 24m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W: 16.8/16.8m</a:t>
                      </a:r>
                    </a:p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H: 7.6m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63691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HOLD 2​​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L: 24.5 m​​</a:t>
                      </a:r>
                    </a:p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W:16.8/16.8</a:t>
                      </a:r>
                    </a:p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H:7.6 m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057613"/>
                  </a:ext>
                </a:extLst>
              </a:tr>
              <a:tr h="590939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HOLD 3​​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L:24.5 m</a:t>
                      </a:r>
                    </a:p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W:16.8/10.6 m</a:t>
                      </a:r>
                    </a:p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H: 7.6 m​​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486769"/>
                  </a:ext>
                </a:extLst>
              </a:tr>
              <a:tr h="42210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Safest Cargo capacity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 Metric Tonnes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6858685"/>
                  </a:ext>
                </a:extLst>
              </a:tr>
              <a:tr h="422100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 GENERATORS​​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 B&amp;W 5L35MC / 3800 HP 2794 kW​​</a:t>
                      </a:r>
                      <a:endParaRPr lang="pl-PL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fontAlgn="base"/>
                      <a:r>
                        <a:rPr lang="pl-PL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3* Yanmar S 165 (L) 240 kW​​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115809"/>
                  </a:ext>
                </a:extLst>
              </a:tr>
              <a:tr h="422100"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CRANES​​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sets Electro- Hydraulic driven​​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fontAlgn="base"/>
                      <a:r>
                        <a:rPr lang="en-GB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SWL(Safe working Load): 15mtons​​</a:t>
                      </a:r>
                      <a:endParaRPr lang="en-GB" sz="16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754546"/>
                  </a:ext>
                </a:extLst>
              </a:tr>
            </a:tbl>
          </a:graphicData>
        </a:graphic>
      </p:graphicFrame>
      <p:pic>
        <p:nvPicPr>
          <p:cNvPr id="26" name="Picture 27">
            <a:extLst>
              <a:ext uri="{FF2B5EF4-FFF2-40B4-BE49-F238E27FC236}">
                <a16:creationId xmlns:a16="http://schemas.microsoft.com/office/drawing/2014/main" id="{E5BFE547-6273-43DC-3C13-8D5214FCB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11" y="3172440"/>
            <a:ext cx="3476977" cy="1952272"/>
          </a:xfrm>
          <a:prstGeom prst="rect">
            <a:avLst/>
          </a:prstGeom>
        </p:spPr>
      </p:pic>
      <p:pic>
        <p:nvPicPr>
          <p:cNvPr id="28" name="Picture 28">
            <a:extLst>
              <a:ext uri="{FF2B5EF4-FFF2-40B4-BE49-F238E27FC236}">
                <a16:creationId xmlns:a16="http://schemas.microsoft.com/office/drawing/2014/main" id="{219BE6E2-84C3-F46D-651E-5A5175E08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94884"/>
            <a:ext cx="4648199" cy="147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23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62799-94E1-C2CF-5331-252009852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Magnet</a:t>
            </a:r>
          </a:p>
        </p:txBody>
      </p:sp>
      <p:pic>
        <p:nvPicPr>
          <p:cNvPr id="4" name="Picture 4" descr="A picture containing chocolate&#10;&#10;Description automatically generated">
            <a:extLst>
              <a:ext uri="{FF2B5EF4-FFF2-40B4-BE49-F238E27FC236}">
                <a16:creationId xmlns:a16="http://schemas.microsoft.com/office/drawing/2014/main" id="{D3FD07EE-9F25-1866-C1A1-C60F4CCBD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0535" y="190751"/>
            <a:ext cx="2436720" cy="268661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5775F-6907-46E4-E46E-8F2DE288B616}"/>
              </a:ext>
            </a:extLst>
          </p:cNvPr>
          <p:cNvSpPr txBox="1"/>
          <p:nvPr/>
        </p:nvSpPr>
        <p:spPr>
          <a:xfrm>
            <a:off x="254000" y="220134"/>
            <a:ext cx="979593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/>
              <a:t>https://www.alibaba.com/product-detail/Permanent-magnetic-lifter-Steel-Scrap-Circular_62362833817.html</a:t>
            </a:r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7C5FA7E5-9A7A-7517-E348-DA222B2E9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059" y="3832488"/>
            <a:ext cx="7404847" cy="27527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6E9503-0AB8-D5F6-FD4E-995C01B04D2A}"/>
              </a:ext>
            </a:extLst>
          </p:cNvPr>
          <p:cNvSpPr/>
          <p:nvPr/>
        </p:nvSpPr>
        <p:spPr>
          <a:xfrm>
            <a:off x="7730066" y="3869267"/>
            <a:ext cx="516467" cy="268393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F386D9-1633-88AB-5ECA-7CD1062A4F6E}"/>
              </a:ext>
            </a:extLst>
          </p:cNvPr>
          <p:cNvSpPr txBox="1"/>
          <p:nvPr/>
        </p:nvSpPr>
        <p:spPr>
          <a:xfrm>
            <a:off x="3622674" y="1954742"/>
            <a:ext cx="1981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We are using the 1400mm Diameter Magnet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205C8E-31DE-EAE0-252C-3FDEF6F1B899}"/>
              </a:ext>
            </a:extLst>
          </p:cNvPr>
          <p:cNvCxnSpPr/>
          <p:nvPr/>
        </p:nvCxnSpPr>
        <p:spPr>
          <a:xfrm>
            <a:off x="5568950" y="2453217"/>
            <a:ext cx="2396066" cy="13377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0765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DA4A4-6B70-005F-58CA-5E725BA63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69" y="-325324"/>
            <a:ext cx="3185607" cy="4601183"/>
          </a:xfrm>
        </p:spPr>
        <p:txBody>
          <a:bodyPr/>
          <a:lstStyle/>
          <a:p>
            <a:r>
              <a:rPr lang="en-GB"/>
              <a:t>Drone Power and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16B83-419D-1EDE-952F-9BE343D63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i="1">
                <a:cs typeface="Arial"/>
              </a:rPr>
              <a:t>After exploring the power capabilities, it came to light that a small change to the system would be more efficient and cost effective.</a:t>
            </a:r>
          </a:p>
          <a:p>
            <a:pPr marL="0" indent="0">
              <a:buNone/>
            </a:pPr>
            <a:r>
              <a:rPr lang="en-GB" b="1">
                <a:cs typeface="Arial"/>
              </a:rPr>
              <a:t>Established Solar Options: </a:t>
            </a:r>
            <a:endParaRPr lang="en-GB">
              <a:cs typeface="Arial"/>
            </a:endParaRPr>
          </a:p>
          <a:p>
            <a:r>
              <a:rPr lang="en-GB">
                <a:cs typeface="Arial"/>
              </a:rPr>
              <a:t>Monocrystalline Silicon cells – Highly efficient cells, very costly. </a:t>
            </a:r>
            <a:endParaRPr lang="en-GB" b="1">
              <a:cs typeface="Arial"/>
            </a:endParaRPr>
          </a:p>
          <a:p>
            <a:r>
              <a:rPr lang="en-GB">
                <a:cs typeface="Arial"/>
              </a:rPr>
              <a:t>Polycrystalline cells – Cost effective, but less efficient</a:t>
            </a:r>
          </a:p>
          <a:p>
            <a:r>
              <a:rPr lang="en-GB">
                <a:cs typeface="Arial"/>
              </a:rPr>
              <a:t>Thin film – Low Power, Low cost, Bendable to surfaces.</a:t>
            </a:r>
          </a:p>
          <a:p>
            <a:pPr marL="0" indent="0">
              <a:buNone/>
            </a:pPr>
            <a:r>
              <a:rPr lang="en-GB" b="1">
                <a:cs typeface="Arial"/>
              </a:rPr>
              <a:t>New Solar Breakthroughs</a:t>
            </a:r>
            <a:r>
              <a:rPr lang="en-GB">
                <a:cs typeface="Arial"/>
              </a:rPr>
              <a:t>: </a:t>
            </a:r>
          </a:p>
          <a:p>
            <a:r>
              <a:rPr lang="en-GB">
                <a:cs typeface="Arial"/>
              </a:rPr>
              <a:t>Perovskites (New Thin Film) -  100 times the power to weight capabilities of conventional Solar cells (Silicone cells). Printable, and surface paintable. Current market contender for mainstream development. </a:t>
            </a:r>
          </a:p>
          <a:p>
            <a:endParaRPr lang="en-GB">
              <a:cs typeface="Arial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389FF1D-4D7B-6FD3-B3AD-BDEFB7FF6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17" y="2757042"/>
            <a:ext cx="2743200" cy="256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051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94BE718-56BA-4555-B880-8497742E6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01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D453D49-32AF-7A9A-B198-94F02E363D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2" r="12093"/>
          <a:stretch/>
        </p:blipFill>
        <p:spPr>
          <a:xfrm>
            <a:off x="-14083" y="10"/>
            <a:ext cx="4697348" cy="6857990"/>
          </a:xfrm>
          <a:prstGeom prst="rect">
            <a:avLst/>
          </a:prstGeom>
        </p:spPr>
      </p:pic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8FA84F6F-1DC1-4F01-08ED-C4C5061F6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7554"/>
          <a:stretch/>
        </p:blipFill>
        <p:spPr>
          <a:xfrm>
            <a:off x="4792993" y="698"/>
            <a:ext cx="7399006" cy="68573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71F825-A3B9-4015-A4BA-3B904C61B5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4367" y="1313033"/>
            <a:ext cx="4228495" cy="423193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FA6F52-6743-362B-B347-2A563301C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4768" y="1539022"/>
            <a:ext cx="3777343" cy="1215063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Context and Need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0309F-3E53-F402-1081-B14D3AB28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4769" y="2852056"/>
            <a:ext cx="3777343" cy="248194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b="1">
                <a:solidFill>
                  <a:schemeClr val="tx1"/>
                </a:solidFill>
                <a:ea typeface="+mn-lt"/>
                <a:cs typeface="+mn-lt"/>
              </a:rPr>
              <a:t>Need</a:t>
            </a:r>
            <a:r>
              <a:rPr lang="en-GB" sz="1800">
                <a:solidFill>
                  <a:schemeClr val="tx1"/>
                </a:solidFill>
                <a:ea typeface="+mn-lt"/>
                <a:cs typeface="+mn-lt"/>
              </a:rPr>
              <a:t> </a:t>
            </a:r>
            <a:endParaRPr lang="en-US" sz="1800">
              <a:solidFill>
                <a:schemeClr val="tx1"/>
              </a:solidFill>
              <a:ea typeface="+mn-lt"/>
              <a:cs typeface="+mn-lt"/>
            </a:endParaRPr>
          </a:p>
          <a:p>
            <a:r>
              <a:rPr lang="en-US" sz="1800">
                <a:solidFill>
                  <a:schemeClr val="tx1"/>
                </a:solidFill>
                <a:ea typeface="+mn-lt"/>
                <a:cs typeface="+mn-lt"/>
              </a:rPr>
              <a:t>A system which efficiently collects plastics and other foreign materials from the surface of the ocean from the eastern side of the great pacific garbage patch</a:t>
            </a:r>
            <a:r>
              <a:rPr lang="en-GB" sz="1800">
                <a:solidFill>
                  <a:schemeClr val="tx1"/>
                </a:solidFill>
                <a:ea typeface="+mn-lt"/>
                <a:cs typeface="+mn-lt"/>
              </a:rPr>
              <a:t> </a:t>
            </a:r>
            <a:endParaRPr lang="en-US" sz="1800">
              <a:solidFill>
                <a:schemeClr val="tx1"/>
              </a:solidFill>
            </a:endParaRPr>
          </a:p>
          <a:p>
            <a:endParaRPr 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8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101D-6436-3B54-1836-4AFB64A6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156" y="258332"/>
            <a:ext cx="2947482" cy="2260767"/>
          </a:xfrm>
        </p:spPr>
        <p:txBody>
          <a:bodyPr/>
          <a:lstStyle/>
          <a:p>
            <a:r>
              <a:rPr lang="en-US"/>
              <a:t>Health and Safety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422620-7E4C-FB5D-3CE6-C442AB5048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2977267"/>
              </p:ext>
            </p:extLst>
          </p:nvPr>
        </p:nvGraphicFramePr>
        <p:xfrm>
          <a:off x="3684527" y="601725"/>
          <a:ext cx="7766738" cy="5180189"/>
        </p:xfrm>
        <a:graphic>
          <a:graphicData uri="http://schemas.openxmlformats.org/drawingml/2006/table">
            <a:tbl>
              <a:tblPr firstRow="1" firstCol="1" bandRow="1"/>
              <a:tblGrid>
                <a:gridCol w="2078320">
                  <a:extLst>
                    <a:ext uri="{9D8B030D-6E8A-4147-A177-3AD203B41FA5}">
                      <a16:colId xmlns:a16="http://schemas.microsoft.com/office/drawing/2014/main" val="2191664695"/>
                    </a:ext>
                  </a:extLst>
                </a:gridCol>
                <a:gridCol w="1499190">
                  <a:extLst>
                    <a:ext uri="{9D8B030D-6E8A-4147-A177-3AD203B41FA5}">
                      <a16:colId xmlns:a16="http://schemas.microsoft.com/office/drawing/2014/main" val="3857968947"/>
                    </a:ext>
                  </a:extLst>
                </a:gridCol>
                <a:gridCol w="1446028">
                  <a:extLst>
                    <a:ext uri="{9D8B030D-6E8A-4147-A177-3AD203B41FA5}">
                      <a16:colId xmlns:a16="http://schemas.microsoft.com/office/drawing/2014/main" val="585885211"/>
                    </a:ext>
                  </a:extLst>
                </a:gridCol>
                <a:gridCol w="1088145">
                  <a:extLst>
                    <a:ext uri="{9D8B030D-6E8A-4147-A177-3AD203B41FA5}">
                      <a16:colId xmlns:a16="http://schemas.microsoft.com/office/drawing/2014/main" val="3031473255"/>
                    </a:ext>
                  </a:extLst>
                </a:gridCol>
                <a:gridCol w="1044811">
                  <a:extLst>
                    <a:ext uri="{9D8B030D-6E8A-4147-A177-3AD203B41FA5}">
                      <a16:colId xmlns:a16="http://schemas.microsoft.com/office/drawing/2014/main" val="1739944017"/>
                    </a:ext>
                  </a:extLst>
                </a:gridCol>
                <a:gridCol w="610244">
                  <a:extLst>
                    <a:ext uri="{9D8B030D-6E8A-4147-A177-3AD203B41FA5}">
                      <a16:colId xmlns:a16="http://schemas.microsoft.com/office/drawing/2014/main" val="3543689617"/>
                    </a:ext>
                  </a:extLst>
                </a:gridCol>
              </a:tblGrid>
              <a:tr h="592478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Hazard 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Description 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How do you mitigate the risks? 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Hazard Severity (1-5) 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Likelihood of occurrence (1-5)  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Risk Rating 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CA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118694"/>
                  </a:ext>
                </a:extLst>
              </a:tr>
              <a:tr h="72400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Risk of being crushed (e.g. by heavy machinery, from offloading plastic netting at port)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Safety guards , belts and pulley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Regularly maintaining and checking machinery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16 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213123"/>
                  </a:ext>
                </a:extLst>
              </a:tr>
              <a:tr h="72400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Drowning – in rough sea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Falling overboard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Lifejackets, Lifebuoy rings etc.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12 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214191"/>
                  </a:ext>
                </a:extLst>
              </a:tr>
              <a:tr h="1438303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Corrosion of metal components at sea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Damage to supporting decks e.g. Galvanic corrosion (occurs between  dissimilar metals, electro chemical</a:t>
                      </a: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0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Apply  coatings on hull part </a:t>
                      </a:r>
                    </a:p>
                    <a:p>
                      <a:pPr marL="0" indent="0" algn="ctr" fontAlgn="base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Using sacrificial anodes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5</a:t>
                      </a: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10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endParaRPr lang="en-GB" sz="10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15</a:t>
                      </a: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393242"/>
                  </a:ext>
                </a:extLst>
              </a:tr>
              <a:tr h="627321">
                <a:tc>
                  <a:txBody>
                    <a:bodyPr/>
                    <a:lstStyle/>
                    <a:p>
                      <a:pPr marL="0" indent="0"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Fire                   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8900" indent="0"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Short circuit overheating engine ,fuel leak</a:t>
                      </a:r>
                    </a:p>
                    <a:p>
                      <a:pPr marL="88900" indent="0"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000" kern="1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Flame detectors , Heat detectors , Smoke detectors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153193"/>
                  </a:ext>
                </a:extLst>
              </a:tr>
              <a:tr h="1074083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Turbulent seas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Violent storms, strange changes in ocean topography make vessel navigation unstable</a:t>
                      </a:r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0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 time data</a:t>
                      </a:r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access,  Transparency </a:t>
                      </a:r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measures ,</a:t>
                      </a:r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GB" sz="1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Responsive balancing</a:t>
                      </a:r>
                      <a:endParaRPr lang="en-US" sz="1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457200"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GB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551509"/>
                  </a:ext>
                </a:extLst>
              </a:tr>
            </a:tbl>
          </a:graphicData>
        </a:graphic>
      </p:graphicFrame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FCA0A2F-4EB9-4C77-FC0D-565F327C4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340" y="3844598"/>
            <a:ext cx="3116265" cy="2516554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  <a:spcAft>
                <a:spcPts val="800"/>
              </a:spcAft>
            </a:pPr>
            <a:r>
              <a:rPr lang="en-GB" sz="1000" b="1" u="sng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Hazard severity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fontAlgn="base">
              <a:lnSpc>
                <a:spcPct val="100000"/>
              </a:lnSpc>
              <a:spcBef>
                <a:spcPts val="1800"/>
              </a:spcBef>
            </a:pP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1 – Trivial (e.g. discomfort, minor bruising, self-help recovery) </a:t>
            </a:r>
            <a:endParaRPr lang="en-GB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fontAlgn="base">
              <a:lnSpc>
                <a:spcPct val="100000"/>
              </a:lnSpc>
              <a:spcBef>
                <a:spcPts val="1800"/>
              </a:spcBef>
            </a:pP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 – Minor (e.g. </a:t>
            </a:r>
            <a:r>
              <a:rPr lang="en-GB" sz="11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small</a:t>
            </a: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cut, abrasion, basic first aid need) </a:t>
            </a:r>
            <a:endParaRPr lang="en-GB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fontAlgn="base">
              <a:lnSpc>
                <a:spcPct val="100000"/>
              </a:lnSpc>
              <a:spcBef>
                <a:spcPts val="1800"/>
              </a:spcBef>
            </a:pP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3 -moderate (e.g. strain, sprain, incapacitation &gt; 3days) </a:t>
            </a:r>
            <a:endParaRPr lang="en-GB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fontAlgn="base">
              <a:lnSpc>
                <a:spcPct val="100000"/>
              </a:lnSpc>
              <a:spcBef>
                <a:spcPts val="1800"/>
              </a:spcBef>
            </a:pP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serious (e.g. fracture hospitalisation &gt;24 hours, incapacitation &gt;4 weeks </a:t>
            </a:r>
            <a:endParaRPr lang="en-GB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6000" fontAlgn="base">
              <a:lnSpc>
                <a:spcPct val="100000"/>
              </a:lnSpc>
              <a:spcBef>
                <a:spcPts val="1800"/>
              </a:spcBef>
            </a:pPr>
            <a:r>
              <a:rPr lang="en-GB" sz="10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 – Fatal (single or multiple) </a:t>
            </a:r>
            <a:endParaRPr lang="en-GB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1970E1-CA39-3BBC-303C-A27E6F2A2C60}"/>
              </a:ext>
            </a:extLst>
          </p:cNvPr>
          <p:cNvSpPr txBox="1"/>
          <p:nvPr/>
        </p:nvSpPr>
        <p:spPr>
          <a:xfrm>
            <a:off x="301626" y="1927273"/>
            <a:ext cx="2771592" cy="207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100" b="1" u="sng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of occurrence 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 (almost never) 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Unlikely (occurs rarely) 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Possible (could occur, but uncommon) 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Likely (recurrent but not frequent) </a:t>
            </a:r>
          </a:p>
          <a:p>
            <a:pPr marL="342900" lvl="0" indent="-342900" fontAlgn="base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GB" sz="110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very likely (occurs frequently) </a:t>
            </a:r>
          </a:p>
          <a:p>
            <a:pPr marL="457200" fontAlgn="base">
              <a:lnSpc>
                <a:spcPct val="107000"/>
              </a:lnSpc>
              <a:spcAft>
                <a:spcPts val="800"/>
              </a:spcAft>
            </a:pPr>
            <a:r>
              <a:rPr lang="en-GB" sz="160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n-GB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CE6D72-1BF8-D74D-3EC2-81C8C3E59A97}"/>
              </a:ext>
            </a:extLst>
          </p:cNvPr>
          <p:cNvSpPr txBox="1"/>
          <p:nvPr/>
        </p:nvSpPr>
        <p:spPr>
          <a:xfrm>
            <a:off x="2003618" y="2533958"/>
            <a:ext cx="112955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9525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1D030-32A5-4582-A3F8-81A9CB49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Risk Assessment</a:t>
            </a:r>
            <a:br>
              <a:rPr lang="en-GB"/>
            </a:br>
            <a:br>
              <a:rPr lang="en-GB"/>
            </a:br>
            <a:endParaRPr lang="en-GB"/>
          </a:p>
        </p:txBody>
      </p:sp>
      <p:pic>
        <p:nvPicPr>
          <p:cNvPr id="4" name="Picture 5" descr="Table&#10;&#10;Description automatically generated">
            <a:extLst>
              <a:ext uri="{FF2B5EF4-FFF2-40B4-BE49-F238E27FC236}">
                <a16:creationId xmlns:a16="http://schemas.microsoft.com/office/drawing/2014/main" id="{3097314E-4022-975E-6BD7-B2EEC444E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7577" y="2959372"/>
            <a:ext cx="3729316" cy="3561434"/>
          </a:xfrm>
          <a:prstGeom prst="rect">
            <a:avLst/>
          </a:prstGeom>
        </p:spPr>
      </p:pic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348F840-4E8B-27AD-C31F-B8B02E491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4600" y="2960688"/>
            <a:ext cx="2286000" cy="1122892"/>
          </a:xfrm>
          <a:prstGeom prst="rect">
            <a:avLst/>
          </a:prstGeom>
        </p:spPr>
      </p:pic>
      <p:pic>
        <p:nvPicPr>
          <p:cNvPr id="5" name="Picture 6" descr="Diagram&#10;&#10;Description automatically generated">
            <a:extLst>
              <a:ext uri="{FF2B5EF4-FFF2-40B4-BE49-F238E27FC236}">
                <a16:creationId xmlns:a16="http://schemas.microsoft.com/office/drawing/2014/main" id="{7748DA75-8C09-8946-C7C4-674EDE3A4F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1585" y="3938580"/>
            <a:ext cx="4784606" cy="2226395"/>
          </a:xfrm>
          <a:prstGeom prst="rect">
            <a:avLst/>
          </a:prstGeom>
        </p:spPr>
      </p:pic>
      <p:pic>
        <p:nvPicPr>
          <p:cNvPr id="7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DE58083-44A4-45B3-5769-5B766AEE7F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554" y="203841"/>
            <a:ext cx="5527430" cy="26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14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4FB13-FBFF-35AC-FB86-5280A2722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Risk Assessment</a:t>
            </a:r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8BF348F1-B3CD-C45B-6AF4-5E0719077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363" y="150823"/>
            <a:ext cx="8635206" cy="3401352"/>
          </a:xfrm>
          <a:prstGeom prst="rect">
            <a:avLst/>
          </a:prstGeom>
        </p:spPr>
      </p:pic>
      <p:pic>
        <p:nvPicPr>
          <p:cNvPr id="4" name="Picture 6" descr="Table&#10;&#10;Description automatically generated">
            <a:extLst>
              <a:ext uri="{FF2B5EF4-FFF2-40B4-BE49-F238E27FC236}">
                <a16:creationId xmlns:a16="http://schemas.microsoft.com/office/drawing/2014/main" id="{E9262A7D-7581-57C8-76BB-67F08BDF3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7287" y="3554653"/>
            <a:ext cx="8588993" cy="216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62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70D15-2681-DCEF-0201-FD04D4CAF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65" y="-130532"/>
            <a:ext cx="2947482" cy="4601183"/>
          </a:xfrm>
        </p:spPr>
        <p:txBody>
          <a:bodyPr/>
          <a:lstStyle/>
          <a:p>
            <a:r>
              <a:rPr lang="en-US"/>
              <a:t>Mathematics – Crunching some numbers.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52F799-E857-804F-D0BE-51FF63D5EE4D}"/>
                  </a:ext>
                </a:extLst>
              </p:cNvPr>
              <p:cNvSpPr txBox="1"/>
              <p:nvPr/>
            </p:nvSpPr>
            <p:spPr>
              <a:xfrm>
                <a:off x="3739432" y="434027"/>
                <a:ext cx="5199917" cy="6115713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endParaRPr lang="en-US" sz="1400">
                  <a:ea typeface="+mn-lt"/>
                  <a:cs typeface="+mn-lt"/>
                </a:endParaRP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endParaRPr lang="en-US" sz="1400"/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r>
                  <a:rPr lang="en-US" sz="1600" b="1" u="sng">
                    <a:ea typeface="+mn-lt"/>
                    <a:cs typeface="+mn-lt"/>
                  </a:rPr>
                  <a:t>Finding the maximum mass</a:t>
                </a:r>
                <a:endParaRPr lang="en-US" sz="1600">
                  <a:ea typeface="+mn-lt"/>
                  <a:cs typeface="+mn-lt"/>
                </a:endParaRP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r>
                  <a:rPr lang="en-US" sz="1600"/>
                  <a:t> (The size of the bin is 2500mm (l) x 2500mm (w) x 1250mm (h) approx., </a:t>
                </a: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r>
                  <a:rPr lang="en-US" sz="1600"/>
                  <a:t>Average density of floating plastic -&gt;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980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600"/>
                  <a:t>)</a:t>
                </a: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endParaRPr lang="en-US" sz="1600" b="1"/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𝒍𝒘𝒉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1600" b="1" i="1" dirty="0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600" b="1" i="1" dirty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GB" sz="1600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600" b="1" i="1" dirty="0">
                          <a:latin typeface="Cambria Math" panose="02040503050406030204" pitchFamily="18" charset="0"/>
                        </a:rPr>
                        <m:t>𝟖𝟏𝟑</m:t>
                      </m:r>
                      <m:sSup>
                        <m:sSupPr>
                          <m:ctrlPr>
                            <a:rPr lang="en-GB" sz="1600" b="1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600" b="1" i="1" dirty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GB" sz="1600" b="1" i="1" dirty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d>
                        <m:dPr>
                          <m:ctrlPr>
                            <a:rPr lang="en-US" sz="1600" b="1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𝑽𝒐𝒍𝒖𝒎𝒆</m:t>
                          </m:r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𝒐𝒇</m:t>
                          </m:r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1" i="1" dirty="0">
                              <a:latin typeface="Cambria Math" panose="02040503050406030204" pitchFamily="18" charset="0"/>
                            </a:rPr>
                            <m:t>𝒃𝒊𝒏</m:t>
                          </m:r>
                        </m:e>
                      </m:d>
                    </m:oMath>
                  </m:oMathPara>
                </a14:m>
                <a:endParaRPr lang="en-GB" sz="1600" b="1" i="1">
                  <a:latin typeface="Cambria Math" panose="02040503050406030204" pitchFamily="18" charset="0"/>
                </a:endParaRP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endParaRPr lang="en-GB" sz="1600" b="1" i="1">
                  <a:latin typeface="Cambria Math" panose="02040503050406030204" pitchFamily="18" charset="0"/>
                </a:endParaRP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𝒎𝒂𝒙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𝒎𝒂𝒔𝒔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𝒐𝒇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𝒑𝒍𝒂𝒔𝒕𝒊𝒄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𝟗𝟖𝟎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𝟖𝟏𝟑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𝟔𝟓𝟕</m:t>
                      </m:r>
                      <m:r>
                        <a:rPr lang="en-GB" sz="1600" b="1" i="1" dirty="0" smtClean="0">
                          <a:latin typeface="Cambria Math" panose="02040503050406030204" pitchFamily="18" charset="0"/>
                        </a:rPr>
                        <m:t>𝒌𝒈</m:t>
                      </m:r>
                    </m:oMath>
                  </m:oMathPara>
                </a14:m>
                <a:endParaRPr lang="en-US" sz="1600" b="1"/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endParaRPr lang="en-US" sz="1600" b="1"/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u="sng" dirty="0" smtClean="0">
                          <a:latin typeface="Cambria Math" panose="02040503050406030204" pitchFamily="18" charset="0"/>
                        </a:rPr>
                        <m:t>𝑩𝒖𝒐𝒚𝒂𝒏𝒄𝒚</m:t>
                      </m:r>
                      <m:r>
                        <a:rPr lang="en-US" sz="1600" b="1" i="1" u="sng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1" i="1" u="sng" dirty="0" smtClean="0">
                          <a:latin typeface="Cambria Math" panose="02040503050406030204" pitchFamily="18" charset="0"/>
                        </a:rPr>
                        <m:t>𝒇𝒐𝒓𝒄𝒆</m:t>
                      </m:r>
                      <m:r>
                        <a:rPr lang="en-US" sz="1600" b="1" i="1" u="sng" dirty="0" smtClean="0">
                          <a:latin typeface="Cambria Math" panose="02040503050406030204" pitchFamily="18" charset="0"/>
                        </a:rPr>
                        <m:t> (</m:t>
                      </m:r>
                      <m:sSub>
                        <m:sSubPr>
                          <m:ctrlPr>
                            <a:rPr lang="en-US" sz="1600" b="1" i="1" u="sng" dirty="0" err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u="sng" dirty="0" err="1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600" b="1" i="1" u="sng" dirty="0" err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US" sz="1600" b="1" i="1" u="sng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b="1" u="sng"/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dirty="0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𝑑𝑒𝑛𝑠𝑖𝑡𝑦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𝑠𝑒𝑎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𝑤𝑎𝑡𝑒𝑟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𝑤𝑖𝑡h𝑖𝑛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𝑟𝑒𝑔𝑖𝑜𝑛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𝑠𝑒𝑒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𝑔𝑟𝑎𝑝h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) =</m:t>
                      </m:r>
                      <m:r>
                        <a:rPr lang="en-GB" b="1" i="1" dirty="0" smtClean="0">
                          <a:latin typeface="Cambria Math" panose="02040503050406030204" pitchFamily="18" charset="0"/>
                        </a:rPr>
                        <m:t>𝟏𝟎𝟐𝟔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𝒌𝒈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GB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b="1" i="1">
                  <a:latin typeface="Cambria Math" panose="02040503050406030204" pitchFamily="18" charset="0"/>
                </a:endParaRP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𝟎𝟖𝟕𝟓</m:t>
                      </m:r>
                      <m:sSup>
                        <m:sSupPr>
                          <m:ctrlPr>
                            <a:rPr lang="en-GB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GB" b="1" i="1">
                  <a:latin typeface="Cambria Math" panose="02040503050406030204" pitchFamily="18" charset="0"/>
                </a:endParaRP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𝑔𝑟𝑎𝑣𝑖𝑡𝑦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𝟖𝟏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GB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b="1"/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endParaRPr lang="en-US" b="1"/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dirty="0" smtClean="0"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GB" b="1" i="1" dirty="0" smtClean="0"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</m:sSub>
                      <m:r>
                        <a:rPr lang="en-GB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dirty="0" smtClean="0"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GB" b="1" i="1" dirty="0" smtClean="0">
                          <a:latin typeface="Cambria Math" panose="02040503050406030204" pitchFamily="18" charset="0"/>
                        </a:rPr>
                        <m:t>𝑽𝒈</m:t>
                      </m:r>
                      <m:r>
                        <a:rPr lang="en-GB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1" i="1" dirty="0" smtClean="0">
                          <a:latin typeface="Cambria Math" panose="02040503050406030204" pitchFamily="18" charset="0"/>
                        </a:rPr>
                        <m:t>𝟏𝟎𝟐𝟔</m:t>
                      </m:r>
                      <m:r>
                        <a:rPr lang="en-GB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𝟎𝟖𝟕𝟓</m:t>
                      </m:r>
                      <m:r>
                        <a:rPr lang="en-GB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𝟖𝟏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𝟖𝟓𝟒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𝟗𝟑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𝑵</m:t>
                      </m:r>
                    </m:oMath>
                  </m:oMathPara>
                </a14:m>
                <a:endParaRPr lang="en-US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752F799-E857-804F-D0BE-51FF63D5EE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432" y="434027"/>
                <a:ext cx="5199917" cy="6115713"/>
              </a:xfrm>
              <a:prstGeom prst="rect">
                <a:avLst/>
              </a:prstGeom>
              <a:blipFill>
                <a:blip r:embed="rId4"/>
                <a:stretch>
                  <a:fillRect l="-586" r="-2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A2575A1-3A98-7339-B50F-F5A89602D8A9}"/>
              </a:ext>
            </a:extLst>
          </p:cNvPr>
          <p:cNvSpPr txBox="1"/>
          <p:nvPr/>
        </p:nvSpPr>
        <p:spPr>
          <a:xfrm>
            <a:off x="9568238" y="6206490"/>
            <a:ext cx="170307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400"/>
              <a:t>Formula from </a:t>
            </a:r>
            <a:r>
              <a:rPr lang="en-GB" sz="1400">
                <a:hlinkClick r:id="rId5"/>
              </a:rPr>
              <a:t>here</a:t>
            </a:r>
            <a:endParaRPr lang="en-US"/>
          </a:p>
        </p:txBody>
      </p:sp>
      <p:pic>
        <p:nvPicPr>
          <p:cNvPr id="3" name="Picture 3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D29A2F04-7AB7-3F0B-5E90-CECF8A71BC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631" y="3490330"/>
            <a:ext cx="2743200" cy="1952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BD47E0-DB84-FA2C-94F9-ECFEB3B0F205}"/>
              </a:ext>
            </a:extLst>
          </p:cNvPr>
          <p:cNvSpPr txBox="1"/>
          <p:nvPr/>
        </p:nvSpPr>
        <p:spPr>
          <a:xfrm>
            <a:off x="9454437" y="937769"/>
            <a:ext cx="2158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/>
              <a:t>Average density from </a:t>
            </a:r>
            <a:r>
              <a:rPr lang="en-GB" sz="1400">
                <a:hlinkClick r:id="rId7"/>
              </a:rPr>
              <a:t>here</a:t>
            </a:r>
            <a:r>
              <a:rPr lang="en-GB" sz="1400"/>
              <a:t> </a:t>
            </a:r>
          </a:p>
        </p:txBody>
      </p:sp>
      <p:pic>
        <p:nvPicPr>
          <p:cNvPr id="1026" name="Picture 2" descr="figure6-3-1">
            <a:extLst>
              <a:ext uri="{FF2B5EF4-FFF2-40B4-BE49-F238E27FC236}">
                <a16:creationId xmlns:a16="http://schemas.microsoft.com/office/drawing/2014/main" id="{0F9B69C4-76A0-DF8A-9588-3C16EFF28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171" y="2088605"/>
            <a:ext cx="3605822" cy="240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424CD6-0E98-DEF5-FB1C-F0BBA1C7AA1D}"/>
              </a:ext>
            </a:extLst>
          </p:cNvPr>
          <p:cNvSpPr txBox="1"/>
          <p:nvPr/>
        </p:nvSpPr>
        <p:spPr>
          <a:xfrm>
            <a:off x="9568238" y="4625312"/>
            <a:ext cx="21410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/>
              <a:t>Image located </a:t>
            </a:r>
            <a:r>
              <a:rPr lang="en-GB" sz="1400">
                <a:hlinkClick r:id="rId9"/>
              </a:rPr>
              <a:t>here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51309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582A19-500A-D827-84F7-E61666639459}"/>
                  </a:ext>
                </a:extLst>
              </p:cNvPr>
              <p:cNvSpPr txBox="1"/>
              <p:nvPr/>
            </p:nvSpPr>
            <p:spPr>
              <a:xfrm>
                <a:off x="3536722" y="148082"/>
                <a:ext cx="8015176" cy="6552691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u="sng">
                    <a:latin typeface="Arial" panose="020B0604020202020204" pitchFamily="34" charset="0"/>
                    <a:cs typeface="Arial" panose="020B0604020202020204" pitchFamily="34" charset="0"/>
                  </a:rPr>
                  <a:t>Conveyor Belt Speed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𝑝𝑖</m:t>
                          </m:r>
                        </m:num>
                        <m:den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GB" b="0" i="1" dirty="0" smtClean="0">
                          <a:latin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𝑅𝑃𝑀</m:t>
                          </m:r>
                        </m:num>
                        <m:den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60</m:t>
                          </m:r>
                        </m:den>
                      </m:f>
                    </m:oMath>
                  </m:oMathPara>
                </a14:m>
                <a:endParaRPr lang="en-US" b="1" u="sng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conveyor belt </a:t>
                </a:r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diameter = 60mm -&gt; 0.06m or 2.36 inches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pi = 3.14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, average conveyor belt speed = </a:t>
                </a:r>
                <a:r>
                  <a:rPr lang="en-US" b="1">
                    <a:latin typeface="Arial" panose="020B0604020202020204" pitchFamily="34" charset="0"/>
                    <a:cs typeface="Arial" panose="020B0604020202020204" pitchFamily="34" charset="0"/>
                  </a:rPr>
                  <a:t>65 feet per minute</a:t>
                </a:r>
              </a:p>
              <a:p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𝑹𝑷𝑴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𝑭𝑷𝑴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𝑪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𝒄𝒊𝒓𝒄𝒖𝒎𝒇𝒆𝒓𝒆𝒏𝒄𝒆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𝝅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𝟏𝟒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× (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𝟏𝟖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𝒊𝒏𝒄𝒉𝒆𝒔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) =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𝟒𝟏</m:t>
                      </m:r>
                    </m:oMath>
                  </m:oMathPara>
                </a14:m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𝑹𝑷𝑴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𝟔𝟓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× </m:t>
                      </m:r>
                      <m:d>
                        <m:d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1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𝟕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b="1" i="1" dirty="0">
                                  <a:latin typeface="Cambria Math" panose="02040503050406030204" pitchFamily="18" charset="0"/>
                                </a:rPr>
                                <m:t>𝟒𝟏</m:t>
                              </m:r>
                            </m:den>
                          </m:f>
                        </m:e>
                      </m:d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𝟕𝟕</m:t>
                      </m:r>
                    </m:oMath>
                  </m:oMathPara>
                </a14:m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𝟎𝟔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𝟕𝟕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𝟔𝟎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𝟓𝟕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𝟎𝟔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×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𝟏𝟓</m:t>
                      </m:r>
                    </m:oMath>
                  </m:oMathPara>
                </a14:m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𝑽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𝟎𝟏𝟒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𝒔</m:t>
                          </m:r>
                        </m:e>
                        <m:sup>
                          <m:r>
                            <a:rPr lang="en-US" b="1" i="1" dirty="0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r>
                  <a:rPr lang="en-US" b="1" u="sng">
                    <a:latin typeface="Arial" panose="020B0604020202020204" pitchFamily="34" charset="0"/>
                    <a:cs typeface="Arial" panose="020B0604020202020204" pitchFamily="34" charset="0"/>
                  </a:rPr>
                  <a:t>Mass of plastic?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:endParaRPr lang="en-US">
                  <a:latin typeface="Arial" panose="020B0604020202020204" pitchFamily="34" charset="0"/>
                  <a:ea typeface="+mn-lt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(Approx. mass is 80,000 </a:t>
                </a:r>
                <a:r>
                  <a:rPr lang="en-US" err="1"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, area is 1.2 million sq. km, </a:t>
                </a: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- weight over area average, times our projected working area 10 sq km, and a working depth of 1 </a:t>
                </a:r>
                <a:r>
                  <a:rPr lang="en-US" err="1">
                    <a:latin typeface="Arial" panose="020B0604020202020204" pitchFamily="34" charset="0"/>
                    <a:cs typeface="Arial" panose="020B0604020202020204" pitchFamily="34" charset="0"/>
                  </a:rPr>
                  <a:t>metre</a:t>
                </a:r>
                <a:r>
                  <a:rPr lang="en-US">
                    <a:latin typeface="Arial" panose="020B0604020202020204" pitchFamily="34" charset="0"/>
                    <a:cs typeface="Arial" panose="020B0604020202020204" pitchFamily="34" charset="0"/>
                  </a:rPr>
                  <a:t> to find density for mass) </a:t>
                </a: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𝟖𝟎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𝟎𝟎𝟎</m:t>
                          </m:r>
                        </m:num>
                        <m:den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𝟐𝟎𝟎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1" i="1" dirty="0">
                              <a:latin typeface="Cambria Math" panose="020405030504060302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𝟎𝟔𝟔𝟕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err="1">
                          <a:latin typeface="Cambria Math" panose="02040503050406030204" pitchFamily="18" charset="0"/>
                        </a:rPr>
                        <m:t>𝒕𝒐𝒏𝒏𝒆𝒔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𝒑𝒆𝒓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err="1">
                          <a:latin typeface="Cambria Math" panose="02040503050406030204" pitchFamily="18" charset="0"/>
                        </a:rPr>
                        <m:t>𝒔𝒒𝒌𝒎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>
                  <a:latin typeface="Arial" panose="020B0604020202020204" pitchFamily="34" charset="0"/>
                  <a:ea typeface="+mn-lt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𝟎𝟔𝟔𝟕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𝟔𝟔𝟕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err="1">
                          <a:latin typeface="Cambria Math" panose="02040503050406030204" pitchFamily="18" charset="0"/>
                        </a:rPr>
                        <m:t>𝒕𝒐𝒏𝒏𝒆𝒔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𝒊𝒏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𝟏𝟎</m:t>
                      </m:r>
                      <m:r>
                        <a:rPr lang="en-US" b="1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err="1">
                          <a:latin typeface="Cambria Math" panose="02040503050406030204" pitchFamily="18" charset="0"/>
                        </a:rPr>
                        <m:t>𝒔𝒒</m:t>
                      </m:r>
                      <m:r>
                        <a:rPr lang="en-GB" b="1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1" i="1" dirty="0" err="1">
                          <a:latin typeface="Cambria Math" panose="02040503050406030204" pitchFamily="18" charset="0"/>
                        </a:rPr>
                        <m:t>𝒌𝒎</m:t>
                      </m:r>
                    </m:oMath>
                  </m:oMathPara>
                </a14:m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D582A19-500A-D827-84F7-E61666639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722" y="148082"/>
                <a:ext cx="8015176" cy="6552691"/>
              </a:xfrm>
              <a:prstGeom prst="rect">
                <a:avLst/>
              </a:prstGeom>
              <a:blipFill>
                <a:blip r:embed="rId3"/>
                <a:stretch>
                  <a:fillRect l="-608" t="-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4" descr="Icon&#10;&#10;Description automatically generated">
            <a:extLst>
              <a:ext uri="{FF2B5EF4-FFF2-40B4-BE49-F238E27FC236}">
                <a16:creationId xmlns:a16="http://schemas.microsoft.com/office/drawing/2014/main" id="{26667D1D-F815-E18A-EC78-7D2815C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831" y="2098430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8E18B-9BB6-E8B5-D6DD-F9A49875C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160075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Ergonomics of the Drones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338508-6CE6-D04C-F7B2-11042D57D8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GB"/>
                  <a:t>Each hold will be divided in half for drone storage and plastic accumulation</a:t>
                </a:r>
              </a:p>
              <a:p>
                <a:r>
                  <a:rPr lang="en-GB"/>
                  <a:t>Overall Volume of the drone plus clearance from the sides: </a:t>
                </a:r>
              </a:p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 =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5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= 15.63</m:t>
                    </m:r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/>
              </a:p>
              <a:p>
                <a:r>
                  <a:rPr lang="en-GB"/>
                  <a:t>Hold volume:</a:t>
                </a:r>
              </a:p>
              <a:p>
                <a:endParaRPr lang="en-GB"/>
              </a:p>
              <a:p>
                <a:pPr marL="452438" lvl="1" indent="-365125">
                  <a:buFont typeface="Wingdings" panose="05000000000000000000" pitchFamily="2" charset="2"/>
                  <a:buChar char="Ø"/>
                </a:pPr>
                <a:r>
                  <a:rPr lang="en-GB"/>
                  <a:t>Hold 1 </a:t>
                </a:r>
                <a14:m>
                  <m:oMath xmlns:m="http://schemas.openxmlformats.org/officeDocument/2006/math"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lwh</m:t>
                    </m:r>
                    <m:r>
                      <a:rPr lang="en-GB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5.8×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24.5×7.6≈1080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/>
              </a:p>
              <a:p>
                <a:pPr marL="452438" lvl="1" indent="-365125">
                  <a:buFont typeface="Wingdings" panose="05000000000000000000" pitchFamily="2" charset="2"/>
                  <a:buChar char="Ø"/>
                </a:pPr>
                <a:r>
                  <a:rPr lang="en-GB"/>
                  <a:t>Hold 2 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GB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</a:rPr>
                      <m:t>lwh</m:t>
                    </m:r>
                    <m:r>
                      <a:rPr lang="en-GB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16.8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24.5×7.6≈</m:t>
                    </m:r>
                    <m:r>
                      <a:rPr lang="en-GB" i="1" dirty="0">
                        <a:latin typeface="Cambria Math" panose="02040503050406030204" pitchFamily="18" charset="0"/>
                      </a:rPr>
                      <m:t>3,128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b="0"/>
              </a:p>
              <a:p>
                <a:pPr marL="452438" lvl="1" indent="-365125">
                  <a:buFont typeface="Wingdings" panose="05000000000000000000" pitchFamily="2" charset="2"/>
                  <a:buChar char="Ø"/>
                </a:pPr>
                <a:r>
                  <a:rPr lang="en-GB"/>
                  <a:t>Hold 3 </a:t>
                </a:r>
                <a14:m>
                  <m:oMath xmlns:m="http://schemas.openxmlformats.org/officeDocument/2006/math">
                    <m:r>
                      <a:rPr lang="en-GB" dirty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GB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</a:rPr>
                      <m:t>lwh</m:t>
                    </m:r>
                    <m:r>
                      <a:rPr lang="en-GB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10.6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24.5×7.6≈1974</m:t>
                    </m:r>
                    <m:sSup>
                      <m:sSup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GB" b="0"/>
              </a:p>
              <a:p>
                <a:pPr marL="452438" lvl="1" indent="-365125">
                  <a:buFont typeface="Wingdings" panose="05000000000000000000" pitchFamily="2" charset="2"/>
                  <a:buChar char="Ø"/>
                </a:pPr>
                <a:r>
                  <a:rPr lang="en-GB"/>
                  <a:t>If using half the space max no. drones that can be added respectively is:</a:t>
                </a:r>
              </a:p>
              <a:p>
                <a:pPr marL="452438" lvl="1" indent="-365125">
                  <a:buFont typeface="Wingdings" panose="05000000000000000000" pitchFamily="2" charset="2"/>
                  <a:buChar char="Ø"/>
                </a:pPr>
                <a:endParaRPr lang="en-GB" i="1">
                  <a:latin typeface="Cambria Math" panose="02040503050406030204" pitchFamily="18" charset="0"/>
                </a:endParaRPr>
              </a:p>
              <a:p>
                <a:pPr marL="452438" lvl="1" indent="-365125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1080</m:t>
                            </m:r>
                          </m:num>
                          <m:den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GB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÷15.63≈34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𝐷𝑟𝑜𝑛𝑒𝑠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GB"/>
              </a:p>
              <a:p>
                <a:pPr marL="452438" lvl="1" indent="-365125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3128</m:t>
                            </m:r>
                          </m:num>
                          <m:den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÷15.63≈100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𝐷𝑟𝑜𝑛𝑒𝑠</m:t>
                    </m:r>
                  </m:oMath>
                </a14:m>
                <a:endParaRPr lang="en-GB"/>
              </a:p>
              <a:p>
                <a:pPr marL="452438" lvl="1" indent="-365125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GB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1974</m:t>
                            </m:r>
                          </m:num>
                          <m:den>
                            <m:r>
                              <a:rPr lang="en-GB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GB" i="1" dirty="0" smtClean="0">
                        <a:latin typeface="Cambria Math" panose="02040503050406030204" pitchFamily="18" charset="0"/>
                      </a:rPr>
                      <m:t>÷ 15.63≈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63 </m:t>
                    </m:r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𝐷𝑟𝑜𝑛𝑒𝑠</m:t>
                    </m:r>
                  </m:oMath>
                </a14:m>
                <a:endParaRPr lang="en-GB"/>
              </a:p>
              <a:p>
                <a:pPr marL="452438" lvl="1" indent="-365125">
                  <a:buFont typeface="Wingdings" panose="05000000000000000000" pitchFamily="2" charset="2"/>
                  <a:buChar char="Ø"/>
                </a:pPr>
                <a:endParaRPr lang="en-GB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338508-6CE6-D04C-F7B2-11042D57D8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17" t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D0076DCC-45C2-468F-A126-8A0AFE8F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05" y="3178803"/>
            <a:ext cx="2239861" cy="212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2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8DE1F-9284-70C2-554F-3E5B23DA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57" y="-230178"/>
            <a:ext cx="2947482" cy="4601183"/>
          </a:xfrm>
        </p:spPr>
        <p:txBody>
          <a:bodyPr/>
          <a:lstStyle/>
          <a:p>
            <a:r>
              <a:rPr lang="en-GB"/>
              <a:t>Who will Validate our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B4C82-60D6-6439-2723-8713CE6B5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4552" y="171667"/>
            <a:ext cx="6282266" cy="22250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u="sng"/>
              <a:t>How and who will validate/verify this is a safe system? </a:t>
            </a:r>
            <a:endParaRPr lang="en-GB" u="sng">
              <a:cs typeface="Arial"/>
            </a:endParaRPr>
          </a:p>
          <a:p>
            <a:pPr marL="0" indent="0">
              <a:buNone/>
            </a:pPr>
            <a:endParaRPr lang="en-GB">
              <a:cs typeface="Arial" panose="020B0604020202020204"/>
            </a:endParaRP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4" descr="Logo, icon&#10;&#10;Description automatically generated">
            <a:extLst>
              <a:ext uri="{FF2B5EF4-FFF2-40B4-BE49-F238E27FC236}">
                <a16:creationId xmlns:a16="http://schemas.microsoft.com/office/drawing/2014/main" id="{DAB75969-6319-F2D2-FEE9-7E2D4EE7B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59" y="3241299"/>
            <a:ext cx="2743200" cy="23645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236B87-81AD-6A5B-6C9A-9F5DEC9894D2}"/>
              </a:ext>
            </a:extLst>
          </p:cNvPr>
          <p:cNvSpPr txBox="1"/>
          <p:nvPr/>
        </p:nvSpPr>
        <p:spPr>
          <a:xfrm>
            <a:off x="3530601" y="1701800"/>
            <a:ext cx="7958666" cy="47890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600">
                <a:ea typeface="+mn-lt"/>
                <a:cs typeface="+mn-lt"/>
              </a:rPr>
              <a:t>USA – CFR (Council of Foreign Relations) 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sz="1600" b="1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600" b="1">
                <a:ea typeface="+mn-lt"/>
                <a:cs typeface="+mn-lt"/>
              </a:rPr>
              <a:t>Ventilation (33 CFR 175/183, 46 CFR 25)</a:t>
            </a:r>
            <a:endParaRPr lang="en-GB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600" b="1">
                <a:ea typeface="+mn-lt"/>
                <a:cs typeface="+mn-lt"/>
              </a:rPr>
              <a:t>Fire Extinguishers (46 CFR 25)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600" b="1">
                <a:ea typeface="+mn-lt"/>
                <a:cs typeface="+mn-lt"/>
              </a:rPr>
              <a:t>Visual Distress Signals (33 CFR 175.101) - </a:t>
            </a:r>
            <a:r>
              <a:rPr lang="en-GB" sz="1600">
                <a:ea typeface="+mn-lt"/>
                <a:cs typeface="+mn-lt"/>
              </a:rPr>
              <a:t>You need approved distress signals by US coast guard. Electric distress light and orange flag required.</a:t>
            </a:r>
            <a:endParaRPr lang="en-GB" sz="1600">
              <a:cs typeface="Arial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600" b="1">
                <a:ea typeface="+mn-lt"/>
                <a:cs typeface="+mn-lt"/>
              </a:rPr>
              <a:t>Life Jackets (33 CFR 175)</a:t>
            </a:r>
            <a:endParaRPr lang="en-GB" sz="1600">
              <a:cs typeface="Arial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600" b="1">
                <a:ea typeface="+mn-lt"/>
                <a:cs typeface="+mn-lt"/>
              </a:rPr>
              <a:t>Registration (33 CFR 173)</a:t>
            </a:r>
            <a:r>
              <a:rPr lang="en-GB" sz="1600">
                <a:ea typeface="+mn-lt"/>
                <a:cs typeface="+mn-lt"/>
              </a:rPr>
              <a:t> </a:t>
            </a:r>
            <a:r>
              <a:rPr lang="en-GB" sz="1600" b="1">
                <a:ea typeface="+mn-lt"/>
                <a:cs typeface="+mn-lt"/>
              </a:rPr>
              <a:t>and Documentation (46 CFR 67) - </a:t>
            </a:r>
            <a:r>
              <a:rPr lang="en-GB" sz="1600">
                <a:ea typeface="+mn-lt"/>
                <a:cs typeface="+mn-lt"/>
              </a:rPr>
              <a:t> All undocumented vessels equipped with propulsion machinery must be registered in the state of principal use 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sz="1600">
              <a:cs typeface="Arial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GB" sz="1600">
                <a:ea typeface="+mn-lt"/>
                <a:cs typeface="+mn-lt"/>
                <a:hlinkClick r:id="rId4"/>
              </a:rPr>
              <a:t>https://www.uscgboating.org/images/420.PDF</a:t>
            </a:r>
            <a:endParaRPr lang="en-GB" sz="1600"/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>
              <a:cs typeface="Arial"/>
            </a:endParaRP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GB" b="1">
              <a:cs typeface="Arial"/>
            </a:endParaRP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1CCB26A6-652E-46C8-18B7-871A93B98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732" y="1067147"/>
            <a:ext cx="3412066" cy="183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7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82C33-BC91-68A4-5FD7-7CBEF4B50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884795"/>
          </a:xfrm>
        </p:spPr>
        <p:txBody>
          <a:bodyPr>
            <a:normAutofit fontScale="90000"/>
          </a:bodyPr>
          <a:lstStyle/>
          <a:p>
            <a:r>
              <a:rPr lang="en-US"/>
              <a:t>Legal Issues, Legislations and Standards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33BB457-23C4-AC01-2589-CEF58E708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Maritime </a:t>
            </a:r>
            <a:r>
              <a:rPr lang="en-US" b="1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Labour</a:t>
            </a:r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Convention 2006 (MLC)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 - To ensure the ship provides the necessary amount of PPE (Personal Protective Equipment)</a:t>
            </a:r>
            <a:endParaRPr lang="en-US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ASME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– American Society of Mechanical Engineers  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ASME B.30.20-3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– Specifies when operator is allowed to manually position or guide the magnet during relocation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ASME B.30.20-4 – 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resolving compliance issues</a:t>
            </a:r>
            <a:r>
              <a:rPr lang="en-GB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and precautions before operation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</a:p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EMC – Electro-Magnetic Compliance </a:t>
            </a:r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 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IEEE/ANSI C63.4 – “American National Standard for Methods of Measurement of Radio-Noise Emissions from Low-Voltage Electrical and Electronic Equipment” 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Range 9kHz – 40GHz </a:t>
            </a:r>
            <a:r>
              <a:rPr lang="en-US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 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Icon&#10;&#10;Description automatically generated">
            <a:extLst>
              <a:ext uri="{FF2B5EF4-FFF2-40B4-BE49-F238E27FC236}">
                <a16:creationId xmlns:a16="http://schemas.microsoft.com/office/drawing/2014/main" id="{B4353A9D-9D89-356C-B051-76733743A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282" y="2984691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66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3CE81-4AB8-413D-B33E-4AEB3E00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1997683"/>
          </a:xfrm>
        </p:spPr>
        <p:txBody>
          <a:bodyPr>
            <a:normAutofit fontScale="90000"/>
          </a:bodyPr>
          <a:lstStyle/>
          <a:p>
            <a:r>
              <a:rPr lang="en-GB"/>
              <a:t>Legal Issue, Legislations and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310AB-E922-40E7-A51F-26A87B391A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>
                <a:ea typeface="+mn-lt"/>
                <a:cs typeface="+mn-lt"/>
              </a:rPr>
              <a:t>IEEE/ANSI C63.10 -   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r>
              <a:rPr lang="en-GB">
                <a:ea typeface="+mn-lt"/>
                <a:cs typeface="+mn-lt"/>
              </a:rPr>
              <a:t>Electronic Equipment 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r>
              <a:rPr lang="en-GB">
                <a:ea typeface="+mn-lt"/>
                <a:cs typeface="+mn-lt"/>
              </a:rPr>
              <a:t>FCC part 15 - &gt; radio frequency devices emission standard (e.g. this would apply to the drones themselves) 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r>
              <a:rPr lang="en-GB">
                <a:ea typeface="+mn-lt"/>
                <a:cs typeface="+mn-lt"/>
              </a:rPr>
              <a:t>EMC standards -&gt; e.g. induction motors -&gt; EMP</a:t>
            </a:r>
            <a:endParaRPr lang="en-US"/>
          </a:p>
          <a:p>
            <a:r>
              <a:rPr lang="en-US" u="sng">
                <a:ea typeface="+mn-lt"/>
                <a:cs typeface="+mn-lt"/>
              </a:rPr>
              <a:t>MARPOL: Prevention of Pollution by Sewage from Ships ANNEX IV – circa. 27 September 2003 (</a:t>
            </a:r>
            <a:r>
              <a:rPr lang="en-GB">
                <a:ea typeface="+mn-lt"/>
                <a:cs typeface="+mn-lt"/>
                <a:hlinkClick r:id="rId2"/>
              </a:rPr>
              <a:t>link</a:t>
            </a:r>
            <a:r>
              <a:rPr lang="en-GB" u="sng">
                <a:ea typeface="+mn-lt"/>
                <a:cs typeface="+mn-lt"/>
              </a:rPr>
              <a:t> to page) – In accordance, as the part is made later on</a:t>
            </a:r>
            <a:r>
              <a:rPr lang="en-GB">
                <a:ea typeface="+mn-lt"/>
                <a:cs typeface="+mn-lt"/>
              </a:rPr>
              <a:t> </a:t>
            </a:r>
            <a:r>
              <a:rPr lang="en-US">
                <a:ea typeface="+mn-lt"/>
                <a:cs typeface="+mn-lt"/>
              </a:rPr>
              <a:t>  </a:t>
            </a:r>
            <a:endParaRPr lang="en-US"/>
          </a:p>
          <a:p>
            <a:r>
              <a:rPr lang="en-US" b="1">
                <a:ea typeface="+mn-lt"/>
                <a:cs typeface="+mn-lt"/>
              </a:rPr>
              <a:t>United States Ship Registry Requirements</a:t>
            </a:r>
            <a:r>
              <a:rPr lang="en-US">
                <a:ea typeface="+mn-lt"/>
                <a:cs typeface="+mn-lt"/>
              </a:rPr>
              <a:t> </a:t>
            </a:r>
            <a:endParaRPr lang="en-US"/>
          </a:p>
          <a:p>
            <a:r>
              <a:rPr lang="en-US" u="sng">
                <a:ea typeface="+mn-lt"/>
                <a:cs typeface="+mn-lt"/>
              </a:rPr>
              <a:t>Prevention of Pollution by garbage from ships – circa 31 December 1988</a:t>
            </a:r>
            <a:r>
              <a:rPr lang="en-GB">
                <a:ea typeface="+mn-lt"/>
                <a:cs typeface="+mn-lt"/>
              </a:rPr>
              <a:t>  </a:t>
            </a:r>
            <a:r>
              <a:rPr lang="en-US">
                <a:ea typeface="+mn-lt"/>
                <a:cs typeface="+mn-lt"/>
              </a:rPr>
              <a:t>  </a:t>
            </a:r>
            <a:endParaRPr lang="en-US"/>
          </a:p>
          <a:p>
            <a:r>
              <a:rPr lang="en-GB" u="sng">
                <a:ea typeface="+mn-lt"/>
                <a:cs typeface="+mn-lt"/>
              </a:rPr>
              <a:t>Prevention of Air Pollution from ships – circa 19 May 2005  </a:t>
            </a:r>
            <a:r>
              <a:rPr lang="en-GB">
                <a:ea typeface="+mn-lt"/>
                <a:cs typeface="+mn-lt"/>
              </a:rPr>
              <a:t> </a:t>
            </a:r>
            <a:r>
              <a:rPr lang="en-US">
                <a:ea typeface="+mn-lt"/>
                <a:cs typeface="+mn-lt"/>
              </a:rPr>
              <a:t>  </a:t>
            </a:r>
            <a:endParaRPr lang="en-US"/>
          </a:p>
          <a:p>
            <a:endParaRPr lang="en-GB"/>
          </a:p>
          <a:p>
            <a:r>
              <a:rPr lang="en-GB">
                <a:ea typeface="+mn-lt"/>
                <a:cs typeface="+mn-lt"/>
              </a:rPr>
              <a:t>International Safety Management Code [ ISM ]Code for Ships</a:t>
            </a:r>
          </a:p>
          <a:p>
            <a:r>
              <a:rPr lang="en-GB">
                <a:ea typeface="+mn-lt"/>
                <a:cs typeface="+mn-lt"/>
              </a:rPr>
              <a:t>ISO 8402:1995 / BS 4778 define risk management, which includes maritime risk assessment as: “The process whereby decisions are made to accept a known or assessed risk and/or the implementation of actions to reduce the consequences or probability of occurrence</a:t>
            </a:r>
          </a:p>
          <a:p>
            <a:endParaRPr lang="en-GB"/>
          </a:p>
        </p:txBody>
      </p:sp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362EF34C-075A-A9EE-9C6F-465FE079C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45" y="3245204"/>
            <a:ext cx="2094089" cy="230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6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09EB0A-76DF-8EF7-5B6C-4A15DE405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704" y="935255"/>
            <a:ext cx="2774922" cy="1643157"/>
          </a:xfrm>
        </p:spPr>
        <p:txBody>
          <a:bodyPr>
            <a:normAutofit fontScale="90000"/>
          </a:bodyPr>
          <a:lstStyle/>
          <a:p>
            <a:r>
              <a:rPr lang="en-GB"/>
              <a:t>Steps Going Forward; What's left to do?</a:t>
            </a:r>
          </a:p>
        </p:txBody>
      </p:sp>
      <p:pic>
        <p:nvPicPr>
          <p:cNvPr id="4" name="Picture 4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BF267C92-A49D-A8AF-69BF-6B51CD0B4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472" y="2438087"/>
            <a:ext cx="2202644" cy="3491713"/>
          </a:xfr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CFFFF-7444-1728-8446-104651AAD062}"/>
              </a:ext>
            </a:extLst>
          </p:cNvPr>
          <p:cNvSpPr txBox="1"/>
          <p:nvPr/>
        </p:nvSpPr>
        <p:spPr>
          <a:xfrm>
            <a:off x="4330262" y="940676"/>
            <a:ext cx="6185337" cy="5355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/>
              <a:t> On Shore Offloading Method (From cargo to transport, from transport to post collection solution) </a:t>
            </a:r>
            <a:endParaRPr lang="en-US"/>
          </a:p>
          <a:p>
            <a:pPr marL="285750" indent="-285750">
              <a:buFont typeface="Arial"/>
              <a:buChar char="•"/>
            </a:pPr>
            <a:r>
              <a:rPr lang="en-GB"/>
              <a:t>Rapid Prototyping of Drone design to develop it to a working prototype</a:t>
            </a:r>
            <a:endParaRPr lang="en-GB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/>
              <a:t>Testing of electrical systems and Actual power requirements. </a:t>
            </a:r>
            <a:endParaRPr lang="en-GB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/>
              <a:t>Comparison of Canadian and USA shipping regulations to identify most cost effective and Complient mooring port. </a:t>
            </a:r>
            <a:endParaRPr lang="en-GB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/>
              <a:t>Costing and expenditure evaluation.  </a:t>
            </a:r>
            <a:endParaRPr lang="en-GB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GB"/>
              <a:t>Development of </a:t>
            </a:r>
            <a:r>
              <a:rPr lang="en-GB">
                <a:ea typeface="+mn-lt"/>
                <a:cs typeface="+mn-lt"/>
              </a:rPr>
              <a:t>S.O.P (Standard Operating Procedures)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Power requirements of propulsion method need to move fully Laiden Drone.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Power storage methods and recovery methods on power out.</a:t>
            </a:r>
          </a:p>
          <a:p>
            <a:pPr marL="285750" indent="-285750">
              <a:buFont typeface="Arial"/>
              <a:buChar char="•"/>
            </a:pPr>
            <a:endParaRPr lang="en-GB"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GB">
              <a:cs typeface="Arial"/>
            </a:endParaRPr>
          </a:p>
          <a:p>
            <a:endParaRPr lang="en-GB">
              <a:cs typeface="Arial"/>
            </a:endParaRPr>
          </a:p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9317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DD194-4859-6AF6-65C8-9CACC0A3D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224100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Geographical Area of Concern.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C6736-2BE4-E31D-173E-4636811B24D6}"/>
              </a:ext>
            </a:extLst>
          </p:cNvPr>
          <p:cNvSpPr txBox="1"/>
          <p:nvPr/>
        </p:nvSpPr>
        <p:spPr>
          <a:xfrm>
            <a:off x="3639993" y="2151132"/>
            <a:ext cx="4179306" cy="353352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r>
              <a:rPr lang="en-US" sz="1700" b="1">
                <a:solidFill>
                  <a:schemeClr val="tx1">
                    <a:lumMod val="65000"/>
                    <a:lumOff val="35000"/>
                  </a:schemeClr>
                </a:solidFill>
              </a:rPr>
              <a:t>Great Pacific Garbage Patch – South Gyre</a:t>
            </a:r>
            <a:endParaRPr lang="en-US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17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- Largest collection of plastic debris present in our oceans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- Covers an area of 1.6 million square kilometers (3 x the size of France)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- Shape of patch is constantly in flux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- Requires a lot of team/organizations to manage area.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- Majority of Patch is made up of Floating (surface) Plastics.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- Estimated 80,000 </a:t>
            </a:r>
            <a:r>
              <a:rPr lang="en-US" sz="1700" err="1">
                <a:solidFill>
                  <a:schemeClr val="tx1">
                    <a:lumMod val="65000"/>
                    <a:lumOff val="35000"/>
                  </a:schemeClr>
                </a:solidFill>
              </a:rPr>
              <a:t>Tonnes</a:t>
            </a: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 of Plastic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- Only predicted to increase in size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700">
                <a:solidFill>
                  <a:schemeClr val="tx1">
                    <a:lumMod val="65000"/>
                    <a:lumOff val="35000"/>
                  </a:schemeClr>
                </a:solidFill>
              </a:rPr>
              <a:t>- Off the coast of California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17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17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17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9405BC4-4DAF-C523-5CB1-0000354F4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8" r="-1231"/>
          <a:stretch/>
        </p:blipFill>
        <p:spPr>
          <a:xfrm>
            <a:off x="7797890" y="1153114"/>
            <a:ext cx="3661537" cy="2049167"/>
          </a:xfrm>
          <a:prstGeom prst="rect">
            <a:avLst/>
          </a:prstGeom>
        </p:spPr>
      </p:pic>
      <p:pic>
        <p:nvPicPr>
          <p:cNvPr id="5" name="Picture 5" descr="A picture containing outdoor, sky, ground, water&#10;&#10;Description automatically generated">
            <a:extLst>
              <a:ext uri="{FF2B5EF4-FFF2-40B4-BE49-F238E27FC236}">
                <a16:creationId xmlns:a16="http://schemas.microsoft.com/office/drawing/2014/main" id="{E5523186-C540-6A3A-B726-79096EBB20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68" r="5" b="5"/>
          <a:stretch/>
        </p:blipFill>
        <p:spPr>
          <a:xfrm>
            <a:off x="7818120" y="3504142"/>
            <a:ext cx="3617432" cy="25918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70AD3B-4AE0-16B6-2E64-808C46F47494}"/>
              </a:ext>
            </a:extLst>
          </p:cNvPr>
          <p:cNvSpPr txBox="1"/>
          <p:nvPr/>
        </p:nvSpPr>
        <p:spPr>
          <a:xfrm>
            <a:off x="7799052" y="6095486"/>
            <a:ext cx="2968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i="1"/>
              <a:t>Source: The Ocean Clean Up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6E1B1839-6B2C-05C9-BC15-0FAAF98D78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5423" y="3267013"/>
            <a:ext cx="4408809" cy="21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6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36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38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DD1C07-7728-F2F2-FBE7-C3F2E0DD9E9D}"/>
              </a:ext>
            </a:extLst>
          </p:cNvPr>
          <p:cNvSpPr txBox="1"/>
          <p:nvPr/>
        </p:nvSpPr>
        <p:spPr>
          <a:xfrm>
            <a:off x="1264150" y="1496501"/>
            <a:ext cx="6461231" cy="386499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Academy of EMC, Education for professional engineers. Available from: 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https://www.academyofemc.com/emc-standards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  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Alibaba.com, Magnet Lifter. Available from: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https://www.alibaba.com/product-detail/Permanent-magnetic-lifter-Steel-Scrap-Circular_62362833817.html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  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Appolo Duck, Commercial Vessels Cargo Ships. Available 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4"/>
              </a:rPr>
              <a:t>https://commercial.apolloduck.com/boat/commercial-vessels-cargo-ship-for-sale/692196  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Clear Blue Sea, (2022), Meeting FRED. Available 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https://www.clearbluesea.org/meet-fred/ 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Crane1. Lifting Magnets Safely. Available 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link here for ASME Regulations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Energy Observer, (2016). Available 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2017 Energy Observer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Handybulk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 LLC, Available 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8"/>
              </a:rPr>
              <a:t>https://www.handybulk.com/united-states-ship-registry-requirements/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Marine Engineering, (2018). Available 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9"/>
              </a:rPr>
              <a:t>https://www.meoexamz.co.in/2018/11/load-line-why-it-is-important.html 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Marine in Sight, April(2022). Available from: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10"/>
              </a:rPr>
              <a:t>https://www.marineinsight.com/maritime-law/marpol-convention-shipping/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 err="1">
                <a:solidFill>
                  <a:schemeClr val="tx1">
                    <a:lumMod val="65000"/>
                    <a:lumOff val="35000"/>
                  </a:schemeClr>
                </a:solidFill>
              </a:rPr>
              <a:t>Ostle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, C., Thompson, R.C., Broughton, D. et al. The rise in ocean plastics evidenced from a 60-year time series. (2019). Available 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11"/>
              </a:rPr>
              <a:t>https://www.nature.com/articles/s41467-019-09506-1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 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The Great Bubble Barrier, (2016). Available from: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12"/>
              </a:rPr>
              <a:t>https://thegreatbubblebarrier.com/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  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UCLA Sustainability, Available 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13"/>
              </a:rPr>
              <a:t>https://www.sustain.ucla.edu/what-is-sustainabilit</a:t>
            </a:r>
            <a:r>
              <a:rPr lang="en-US" sz="1100" u="sng">
                <a:solidFill>
                  <a:schemeClr val="tx1">
                    <a:lumMod val="65000"/>
                    <a:lumOff val="35000"/>
                  </a:schemeClr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y/</a:t>
            </a:r>
            <a:r>
              <a:rPr lang="en-US" sz="1100" u="sng">
                <a:solidFill>
                  <a:schemeClr val="tx1">
                    <a:lumMod val="65000"/>
                    <a:lumOff val="35000"/>
                  </a:schemeClr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632324625</a:t>
            </a:r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 </a:t>
            </a: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9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8" name="Freeform: Shape 40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6551D-D2E5-50D6-6C7E-4D77092F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8132" y="860979"/>
            <a:ext cx="2947482" cy="3126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References 1</a:t>
            </a:r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191A7AE0-A852-43BF-8FF4-A7993A3B0A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1993" y="3426303"/>
            <a:ext cx="2190245" cy="21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A7A06-CF2A-3B2C-4EF8-D6052B9CF757}"/>
              </a:ext>
            </a:extLst>
          </p:cNvPr>
          <p:cNvSpPr txBox="1"/>
          <p:nvPr/>
        </p:nvSpPr>
        <p:spPr>
          <a:xfrm>
            <a:off x="1264150" y="1496501"/>
            <a:ext cx="6461231" cy="386499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-182880">
              <a:lnSpc>
                <a:spcPct val="90000"/>
              </a:lnSpc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Science Direct, Elsevier, Plastic Pollution Solutions (2020). Available 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https://reader.elsevier.com/reader/sd/pii/S0160412020320225?token=F6CAAE0F89A423F740A445937AF982A11D587385CFFAA7890773BF454B88B4EDECDDE281322F82F2725E5277BB495B76&amp;originRegion=eu-west-1&amp;o</a:t>
            </a:r>
            <a:endParaRPr lang="en-US" sz="1200" u="sng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indent="-182880">
              <a:lnSpc>
                <a:spcPct val="90000"/>
              </a:lnSpc>
              <a:buClr>
                <a:schemeClr val="accent1"/>
              </a:buClr>
              <a:buFont typeface="Wingdings 2" pitchFamily="18" charset="2"/>
              <a:buChar char=""/>
            </a:pP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indent="-182880">
              <a:lnSpc>
                <a:spcPct val="90000"/>
              </a:lnSpc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Sun, F., Qin, J., Wang, Z. </a:t>
            </a:r>
            <a:r>
              <a:rPr lang="en-US" sz="1200" i="1">
                <a:solidFill>
                  <a:schemeClr val="tx1">
                    <a:lumMod val="65000"/>
                    <a:lumOff val="35000"/>
                  </a:schemeClr>
                </a:solidFill>
              </a:rPr>
              <a:t>et al.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 Energy-saving hydrogen production by chlorine-free hybrid seawater splitting coupling hydrazine degradation. Available 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obtaining hydrogen from seawater overview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  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indent="-18288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Teachable Machine. Available 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https://teachablemachine.withgoogle.com/train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 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indent="-18288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Fourth meeting (Part II) of the Special Tripartite Committee (STC) of the Maritime Labour Convention, Available from: 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wcms_844193.pdf (ilo.org)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 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indent="-18288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The Ocean Cleanup, Available 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https://theoceancleanup.com/oceans/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 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 and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https://theoceancleanup.com/great-pacific-garbage-patch/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  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indent="-182880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University of Bath, Risk Assessment Guidance. Available from: </a:t>
            </a:r>
            <a:r>
              <a:rPr lang="en-US" sz="1200" u="sng">
                <a:solidFill>
                  <a:schemeClr val="tx1">
                    <a:lumMod val="65000"/>
                    <a:lumOff val="35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https://www.thesubath.com/pageassets/health-and-safety/Rick-Assessment-Guidance-Notes.pdf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  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indent="-182880">
              <a:lnSpc>
                <a:spcPct val="90000"/>
              </a:lnSpc>
              <a:buClr>
                <a:schemeClr val="accent1"/>
              </a:buClr>
              <a:buFont typeface="Wingdings 2" pitchFamily="18" charset="2"/>
              <a:buChar char=""/>
            </a:pP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indent="-182880">
              <a:lnSpc>
                <a:spcPct val="90000"/>
              </a:lnSpc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Woods Hole Oceanographic Institution. Available from: 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https://www.whoi.edu/know-your-ocean/ocean-topics/ocean-life/ocean-plants/phytoplankton/#:~:text=The%20thickness%20of%20this%20layer,very%20different%20kinds%20of%20organisms</a:t>
            </a:r>
            <a:r>
              <a:rPr lang="en-US" sz="1200">
                <a:solidFill>
                  <a:schemeClr val="tx1">
                    <a:lumMod val="65000"/>
                    <a:lumOff val="35000"/>
                  </a:schemeClr>
                </a:solidFill>
              </a:rPr>
              <a:t>.</a:t>
            </a:r>
            <a:endParaRPr lang="en-US" sz="12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pPr indent="-182880">
              <a:lnSpc>
                <a:spcPct val="90000"/>
              </a:lnSpc>
              <a:buClr>
                <a:schemeClr val="accent1"/>
              </a:buClr>
              <a:buFont typeface="Wingdings 2" pitchFamily="18" charset="2"/>
              <a:buChar char=""/>
            </a:pPr>
            <a:endParaRPr lang="en-US" sz="11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buClr>
                <a:schemeClr val="accent1"/>
              </a:buClr>
              <a:buFont typeface="Wingdings 2" pitchFamily="18" charset="2"/>
              <a:buChar char=""/>
            </a:pPr>
            <a:endParaRPr lang="en-US" sz="11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C58BE-1B5A-C8AD-511E-578DD554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159" y="887952"/>
            <a:ext cx="2947482" cy="3126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References 2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0DE65DF-1681-D8D5-2F32-10FDB7BF42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8736" y="3399330"/>
            <a:ext cx="2190244" cy="21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42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582" y="752748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7A7A06-CF2A-3B2C-4EF8-D6052B9CF757}"/>
              </a:ext>
            </a:extLst>
          </p:cNvPr>
          <p:cNvSpPr txBox="1"/>
          <p:nvPr/>
        </p:nvSpPr>
        <p:spPr>
          <a:xfrm>
            <a:off x="1141686" y="1632572"/>
            <a:ext cx="6461231" cy="386499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171450" indent="-171450">
              <a:lnSpc>
                <a:spcPct val="90000"/>
              </a:lnSpc>
              <a:buClr>
                <a:schemeClr val="accent1"/>
              </a:buClr>
              <a:buFont typeface="Arial"/>
              <a:buChar char="•"/>
            </a:pPr>
            <a:r>
              <a:rPr lang="en-US" sz="1200">
                <a:solidFill>
                  <a:schemeClr val="tx2"/>
                </a:solidFill>
                <a:ea typeface="+mn-lt"/>
                <a:cs typeface="+mn-lt"/>
              </a:rPr>
              <a:t>Solar Power Authority. Available from</a:t>
            </a:r>
            <a:r>
              <a:rPr lang="en-US" sz="1200">
                <a:solidFill>
                  <a:srgbClr val="000000"/>
                </a:solidFill>
                <a:ea typeface="+mn-lt"/>
                <a:cs typeface="+mn-lt"/>
              </a:rPr>
              <a:t>: </a:t>
            </a:r>
            <a:r>
              <a:rPr lang="en-US" sz="1200">
                <a:ea typeface="+mn-lt"/>
                <a:cs typeface="+mn-lt"/>
                <a:hlinkClick r:id="rId2"/>
              </a:rPr>
              <a:t>https://www.solarpowerauthority.com/depth-look-</a:t>
            </a:r>
            <a:r>
              <a:rPr lang="en-US" sz="1300">
                <a:ea typeface="+mn-lt"/>
                <a:cs typeface="+mn-lt"/>
                <a:hlinkClick r:id="rId2"/>
              </a:rPr>
              <a:t>different-types-solar-panels/</a:t>
            </a:r>
            <a:endParaRPr lang="en-US" sz="1300">
              <a:solidFill>
                <a:srgbClr val="000000"/>
              </a:solidFill>
              <a:ea typeface="+mn-lt"/>
              <a:cs typeface="+mn-lt"/>
            </a:endParaRPr>
          </a:p>
          <a:p>
            <a:pPr marL="171450" indent="-171450">
              <a:lnSpc>
                <a:spcPct val="90000"/>
              </a:lnSpc>
              <a:buClr>
                <a:schemeClr val="accent1"/>
              </a:buClr>
              <a:buFont typeface="Arial"/>
              <a:buChar char="•"/>
            </a:pPr>
            <a:r>
              <a:rPr lang="en-US" sz="1300">
                <a:solidFill>
                  <a:schemeClr val="tx2"/>
                </a:solidFill>
                <a:cs typeface="Arial" panose="020B0604020202020204"/>
              </a:rPr>
              <a:t>Solar 3.0 Perovskite Cells. Available from</a:t>
            </a:r>
            <a:r>
              <a:rPr lang="en-US" sz="1300">
                <a:solidFill>
                  <a:srgbClr val="000000"/>
                </a:solidFill>
                <a:cs typeface="Arial" panose="020B0604020202020204"/>
              </a:rPr>
              <a:t>: </a:t>
            </a:r>
            <a:r>
              <a:rPr lang="en-US" sz="1300">
                <a:ea typeface="+mn-lt"/>
                <a:cs typeface="+mn-lt"/>
                <a:hlinkClick r:id="rId3"/>
              </a:rPr>
              <a:t>https://www.youtube.com/watch?v=tQmFVcD-Mbo&amp;ab_channel=ElectricFuture</a:t>
            </a:r>
            <a:endParaRPr lang="en-US" sz="1300">
              <a:solidFill>
                <a:srgbClr val="000000"/>
              </a:solidFill>
              <a:cs typeface="Arial" panose="020B0604020202020204"/>
            </a:endParaRPr>
          </a:p>
          <a:p>
            <a:pPr marL="171450" indent="-171450">
              <a:lnSpc>
                <a:spcPct val="90000"/>
              </a:lnSpc>
              <a:buClr>
                <a:schemeClr val="accent1"/>
              </a:buClr>
              <a:buFont typeface="Arial"/>
              <a:buChar char="•"/>
            </a:pPr>
            <a:r>
              <a:rPr lang="en-US" sz="1300">
                <a:solidFill>
                  <a:schemeClr val="tx2"/>
                </a:solidFill>
                <a:cs typeface="Arial" panose="020B0604020202020204"/>
              </a:rPr>
              <a:t>Average density of Seawater: Available from:</a:t>
            </a:r>
            <a:r>
              <a:rPr lang="en-US" sz="1300">
                <a:solidFill>
                  <a:srgbClr val="000000"/>
                </a:solidFill>
                <a:cs typeface="Arial" panose="020B0604020202020204"/>
              </a:rPr>
              <a:t> </a:t>
            </a:r>
            <a:r>
              <a:rPr lang="en-US" sz="1300">
                <a:ea typeface="+mn-lt"/>
                <a:cs typeface="+mn-lt"/>
                <a:hlinkClick r:id="rId4"/>
              </a:rPr>
              <a:t>https://hypertextbook.com/facts/2002/EdwardLaValley.shtml</a:t>
            </a:r>
            <a:endParaRPr lang="en-US" sz="1300">
              <a:solidFill>
                <a:srgbClr val="000000"/>
              </a:solidFill>
              <a:cs typeface="Arial" panose="020B0604020202020204"/>
            </a:endParaRPr>
          </a:p>
          <a:p>
            <a:pPr marL="171450" indent="-171450">
              <a:lnSpc>
                <a:spcPct val="90000"/>
              </a:lnSpc>
              <a:buClr>
                <a:schemeClr val="accent1"/>
              </a:buClr>
              <a:buFont typeface="Arial"/>
              <a:buChar char="•"/>
            </a:pPr>
            <a:r>
              <a:rPr lang="en-US" sz="1300">
                <a:solidFill>
                  <a:schemeClr val="tx2"/>
                </a:solidFill>
                <a:cs typeface="Arial" panose="020B0604020202020204"/>
              </a:rPr>
              <a:t>Thin film PV solar Cells. Available from</a:t>
            </a:r>
            <a:r>
              <a:rPr lang="en-US" sz="1300">
                <a:solidFill>
                  <a:srgbClr val="000000"/>
                </a:solidFill>
                <a:cs typeface="Arial" panose="020B0604020202020204"/>
              </a:rPr>
              <a:t>: </a:t>
            </a:r>
            <a:r>
              <a:rPr lang="en-US" sz="1300">
                <a:ea typeface="+mn-lt"/>
                <a:cs typeface="+mn-lt"/>
                <a:hlinkClick r:id="rId5"/>
              </a:rPr>
              <a:t>https://www.archetech.org.uk/flexible-thin-film-solar-photovoltaic-cells/</a:t>
            </a:r>
            <a:endParaRPr lang="en-US" sz="1300">
              <a:ea typeface="+mn-lt"/>
              <a:cs typeface="+mn-lt"/>
            </a:endParaRPr>
          </a:p>
          <a:p>
            <a:pPr>
              <a:lnSpc>
                <a:spcPct val="90000"/>
              </a:lnSpc>
              <a:buClr>
                <a:schemeClr val="accent1"/>
              </a:buClr>
            </a:pPr>
            <a:endParaRPr lang="en-US" sz="130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182880">
              <a:lnSpc>
                <a:spcPct val="90000"/>
              </a:lnSpc>
              <a:buClr>
                <a:schemeClr val="accent1"/>
              </a:buClr>
              <a:buFont typeface="'Wingdings 2',Sans-Serif"/>
              <a:buChar char=""/>
            </a:pPr>
            <a:r>
              <a:rPr lang="en-US" sz="13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World Sailing Code of Ethics, May (2019). Available from:</a:t>
            </a:r>
            <a:r>
              <a:rPr lang="en-US" sz="13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https://www.sailing.org/tools/documents/2019CodeofEthicsPostMidYear-[25097].pdf</a:t>
            </a:r>
            <a:r>
              <a:rPr lang="en-US" sz="13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 </a:t>
            </a:r>
          </a:p>
          <a:p>
            <a:pPr marL="285750" indent="-182880">
              <a:lnSpc>
                <a:spcPct val="90000"/>
              </a:lnSpc>
              <a:buFont typeface="'Wingdings 2',Sans-Serif"/>
              <a:buChar char=""/>
            </a:pPr>
            <a:endParaRPr lang="en-US" sz="1300">
              <a:ea typeface="+mn-lt"/>
              <a:cs typeface="+mn-lt"/>
            </a:endParaRPr>
          </a:p>
          <a:p>
            <a:pPr marL="285750" indent="-182880">
              <a:lnSpc>
                <a:spcPct val="90000"/>
              </a:lnSpc>
              <a:buFont typeface="'Wingdings 2',Sans-Serif"/>
              <a:buChar char=""/>
            </a:pPr>
            <a:r>
              <a:rPr lang="en-US" sz="1300" err="1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Youtube</a:t>
            </a:r>
            <a:r>
              <a:rPr lang="en-US" sz="13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, The Ocean Cleanup. Available from: </a:t>
            </a:r>
            <a:r>
              <a:rPr lang="en-US" sz="13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https://www.youtube.com/channel/UCYXGHivsMPVU-</a:t>
            </a:r>
            <a:endParaRPr lang="en-US" sz="130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285750" indent="-182880">
              <a:lnSpc>
                <a:spcPct val="90000"/>
              </a:lnSpc>
              <a:buFont typeface="'Wingdings 2',Sans-Serif"/>
              <a:buChar char=""/>
            </a:pPr>
            <a:r>
              <a:rPr lang="en-US" sz="1300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</a:rPr>
              <a:t>Research Square, Proposing a New Route to Solve Marine Debris Pollution Issues. Available from:</a:t>
            </a:r>
            <a:r>
              <a:rPr lang="en-US" sz="1300" u="sng">
                <a:solidFill>
                  <a:schemeClr val="tx1">
                    <a:lumMod val="65000"/>
                    <a:lumOff val="35000"/>
                  </a:schemeClr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https://assets.researchsquare.com/files/rs-905766/v1/5637664d-defa-4468-8f57-7cad06fb6021.pdf?c=1</a:t>
            </a:r>
            <a:endParaRPr lang="en-US" sz="130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/>
            </a:endParaRPr>
          </a:p>
          <a:p>
            <a:pPr marL="171450" indent="-171450">
              <a:lnSpc>
                <a:spcPct val="90000"/>
              </a:lnSpc>
              <a:buClr>
                <a:schemeClr val="accent1"/>
              </a:buClr>
              <a:buFont typeface="Arial"/>
              <a:buChar char="•"/>
            </a:pPr>
            <a:endParaRPr lang="en-US" sz="1300">
              <a:solidFill>
                <a:srgbClr val="000000"/>
              </a:solidFill>
              <a:cs typeface="Arial" panose="020B0604020202020204"/>
            </a:endParaRPr>
          </a:p>
          <a:p>
            <a:pPr marL="171450" indent="-171450">
              <a:lnSpc>
                <a:spcPct val="90000"/>
              </a:lnSpc>
              <a:buClr>
                <a:schemeClr val="accent1"/>
              </a:buClr>
              <a:buFont typeface="Arial"/>
              <a:buChar char="•"/>
            </a:pPr>
            <a:endParaRPr lang="en-US" sz="1100">
              <a:solidFill>
                <a:srgbClr val="000000"/>
              </a:solidFill>
              <a:cs typeface="Arial" panose="020B0604020202020204"/>
            </a:endParaRPr>
          </a:p>
          <a:p>
            <a:pPr marL="171450" indent="-171450">
              <a:lnSpc>
                <a:spcPct val="90000"/>
              </a:lnSpc>
              <a:buClr>
                <a:schemeClr val="accent1"/>
              </a:buClr>
              <a:buFont typeface="Arial"/>
              <a:buChar char="•"/>
            </a:pPr>
            <a:endParaRPr lang="en-US" sz="1100">
              <a:solidFill>
                <a:srgbClr val="000000"/>
              </a:solidFill>
              <a:cs typeface="Arial" panose="020B0604020202020204"/>
            </a:endParaRPr>
          </a:p>
          <a:p>
            <a:pPr marL="171450" indent="-171450">
              <a:lnSpc>
                <a:spcPct val="90000"/>
              </a:lnSpc>
              <a:buClr>
                <a:schemeClr val="accent1"/>
              </a:buClr>
              <a:buFont typeface="Arial"/>
              <a:buChar char="•"/>
            </a:pPr>
            <a:endParaRPr lang="en-US" sz="1100">
              <a:solidFill>
                <a:srgbClr val="000000"/>
              </a:solidFill>
              <a:cs typeface="Arial" panose="020B0604020202020204"/>
            </a:endParaRPr>
          </a:p>
          <a:p>
            <a:pPr marL="171450" indent="-171450">
              <a:lnSpc>
                <a:spcPct val="90000"/>
              </a:lnSpc>
              <a:buClr>
                <a:schemeClr val="accent1"/>
              </a:buClr>
              <a:buFont typeface="Arial"/>
              <a:buChar char="•"/>
            </a:pPr>
            <a:endParaRPr lang="en-US" sz="1100">
              <a:solidFill>
                <a:srgbClr val="000000"/>
              </a:solidFill>
              <a:cs typeface="Arial" panose="020B0604020202020204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87094" y="761999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BC58BE-1B5A-C8AD-511E-578DD554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159" y="887952"/>
            <a:ext cx="2947482" cy="31265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References 3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0DE65DF-1681-D8D5-2F32-10FDB7BF42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8736" y="3399330"/>
            <a:ext cx="2190244" cy="21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5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768E1-1FD4-34C8-8109-A3A81987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Thank you for Listening!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9CCF5-8E08-ADA8-B79D-AF7A87A2D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14" y="5666792"/>
            <a:ext cx="10180696" cy="542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>
                <a:solidFill>
                  <a:schemeClr val="accent1">
                    <a:lumMod val="20000"/>
                    <a:lumOff val="80000"/>
                  </a:schemeClr>
                </a:solidFill>
              </a:rPr>
              <a:t>Are there any Questions?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811F2C0-338C-6951-1C57-B39EA66C25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91" y="1700185"/>
            <a:ext cx="4789994" cy="1125648"/>
          </a:xfrm>
          <a:prstGeom prst="rect">
            <a:avLst/>
          </a:prstGeom>
        </p:spPr>
      </p:pic>
      <p:pic>
        <p:nvPicPr>
          <p:cNvPr id="33" name="Picture 4" descr="Different coloured question marks">
            <a:extLst>
              <a:ext uri="{FF2B5EF4-FFF2-40B4-BE49-F238E27FC236}">
                <a16:creationId xmlns:a16="http://schemas.microsoft.com/office/drawing/2014/main" id="{A8AAE848-15BD-7C5A-C98E-00FF64A13C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7" r="9108" b="5108"/>
          <a:stretch/>
        </p:blipFill>
        <p:spPr>
          <a:xfrm>
            <a:off x="6338316" y="915483"/>
            <a:ext cx="4789992" cy="269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9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turtle&#10;&#10;Description automatically generated">
            <a:extLst>
              <a:ext uri="{FF2B5EF4-FFF2-40B4-BE49-F238E27FC236}">
                <a16:creationId xmlns:a16="http://schemas.microsoft.com/office/drawing/2014/main" id="{FE99A97C-604E-B078-DAE8-E4B583B5B3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33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2" name="Rectangle 15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C15D59-99F1-D59B-90A4-03E45F8FD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Background Research – Why is this system Important?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57A4744B-421F-4137-0432-6B223EAF03C6}"/>
              </a:ext>
            </a:extLst>
          </p:cNvPr>
          <p:cNvSpPr txBox="1"/>
          <p:nvPr/>
        </p:nvSpPr>
        <p:spPr>
          <a:xfrm>
            <a:off x="3880666" y="1079031"/>
            <a:ext cx="7315200" cy="4937196"/>
          </a:xfrm>
          <a:prstGeom prst="rect">
            <a:avLst/>
          </a:prstGeom>
        </p:spPr>
        <p:txBody>
          <a:bodyPr rot="0" spcFirstLastPara="0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</a:pPr>
            <a:endParaRPr lang="en-US" sz="16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 b="1">
                <a:solidFill>
                  <a:schemeClr val="tx1">
                    <a:lumMod val="65000"/>
                    <a:lumOff val="35000"/>
                  </a:schemeClr>
                </a:solidFill>
              </a:rPr>
              <a:t>Issues and impacts on humans and wildlife:</a:t>
            </a: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 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Ecosystems are harmed by dangerous microplastics formed when the larger fragments breakdown (macro-plastics). Due to degradation from the sun, marine  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Bio-accumulation – from PBT chemicals (Persistent Bio-accumulative Toxic) 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Where plastic travels through the food chain. Small marine animals feed on the plastic  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Which, in turn, are fed larger animals, and then ends up in the human food chain.</a:t>
            </a:r>
            <a:endParaRPr lang="en-US" sz="1600">
              <a:solidFill>
                <a:schemeClr val="tx1">
                  <a:lumMod val="65000"/>
                  <a:lumOff val="35000"/>
                </a:schemeClr>
              </a:solidFill>
              <a:ea typeface="+mn-lt"/>
              <a:cs typeface="+mn-lt"/>
            </a:endParaRP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The macro-plastic can blot the light from the surface -&gt; Phytoplankton cannot photosynthesize, and this can impact the local ecosystem. 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Entanglement of marine life -&gt; swimming animals collide with the floating ghost nets, becoming trapped and cannot free themselves. 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Ghost nets -&gt; abandoned nets from fishing boats, often marine animals cannot escape them because they are invisible in dim light </a:t>
            </a:r>
          </a:p>
          <a:p>
            <a:pPr marL="285750"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r>
              <a:rPr lang="en-US" sz="1600">
                <a:solidFill>
                  <a:schemeClr val="tx1">
                    <a:lumMod val="65000"/>
                    <a:lumOff val="35000"/>
                  </a:schemeClr>
                </a:solidFill>
              </a:rPr>
              <a:t>Plastics can wash ashore and cause ecological/economical damage to a natural beach</a:t>
            </a: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2880">
              <a:lnSpc>
                <a:spcPct val="90000"/>
              </a:lnSpc>
              <a:spcAft>
                <a:spcPts val="600"/>
              </a:spcAft>
              <a:buClr>
                <a:schemeClr val="accent1"/>
              </a:buClr>
              <a:buFont typeface="Wingdings 2" pitchFamily="18" charset="2"/>
              <a:buChar char=""/>
            </a:pPr>
            <a:endParaRPr 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179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86D4068-D045-48B0-9A00-198F2FE4B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Red boat in water">
            <a:extLst>
              <a:ext uri="{FF2B5EF4-FFF2-40B4-BE49-F238E27FC236}">
                <a16:creationId xmlns:a16="http://schemas.microsoft.com/office/drawing/2014/main" id="{1F1D482C-3383-E193-0199-66E8B1BC6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2763" r="9094" b="10497"/>
          <a:stretch/>
        </p:blipFill>
        <p:spPr>
          <a:xfrm>
            <a:off x="10980" y="0"/>
            <a:ext cx="12188932" cy="6858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12664C4B-AAE2-4AA0-8918-134E8086F3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28FCD-7546-80DB-EB8A-A5F8D2F2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GB"/>
              <a:t>Concepts Already In Practise – 002 systems “Jenny”.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B8BDB429-BD3C-337C-3D3D-C3A23C79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0704" y="979463"/>
            <a:ext cx="3714701" cy="5110441"/>
          </a:xfrm>
        </p:spPr>
        <p:txBody>
          <a:bodyPr>
            <a:normAutofit fontScale="85000" lnSpcReduction="10000"/>
          </a:bodyPr>
          <a:lstStyle/>
          <a:p>
            <a:pPr marL="0" indent="0">
              <a:spcBef>
                <a:spcPts val="1300"/>
              </a:spcBef>
              <a:buNone/>
            </a:pPr>
            <a:r>
              <a:rPr lang="en-GB" sz="1700" b="1">
                <a:ea typeface="+mn-lt"/>
                <a:cs typeface="+mn-lt"/>
              </a:rPr>
              <a:t>Ocean Clean Up Company (Jenny):</a:t>
            </a:r>
          </a:p>
          <a:p>
            <a:pPr>
              <a:spcBef>
                <a:spcPts val="1300"/>
              </a:spcBef>
            </a:pPr>
            <a:r>
              <a:rPr lang="en-GB" sz="1700">
                <a:ea typeface="+mn-lt"/>
                <a:cs typeface="+mn-lt"/>
              </a:rPr>
              <a:t>800m long netted barrier, 3m deep.</a:t>
            </a:r>
            <a:endParaRPr lang="en-US" sz="1700">
              <a:ea typeface="+mn-lt"/>
              <a:cs typeface="+mn-lt"/>
            </a:endParaRPr>
          </a:p>
          <a:p>
            <a:pPr>
              <a:spcBef>
                <a:spcPts val="1300"/>
              </a:spcBef>
            </a:pPr>
            <a:r>
              <a:rPr lang="en-GB" sz="1700">
                <a:ea typeface="+mn-lt"/>
                <a:cs typeface="+mn-lt"/>
              </a:rPr>
              <a:t>-Fully open underneath, enables fish to vacate safely</a:t>
            </a:r>
          </a:p>
          <a:p>
            <a:pPr>
              <a:spcBef>
                <a:spcPts val="1300"/>
              </a:spcBef>
            </a:pPr>
            <a:r>
              <a:rPr lang="en-GB" sz="1700">
                <a:ea typeface="+mn-lt"/>
                <a:cs typeface="+mn-lt"/>
              </a:rPr>
              <a:t>-Floatation devices to retain the nets form</a:t>
            </a:r>
          </a:p>
          <a:p>
            <a:pPr>
              <a:spcBef>
                <a:spcPts val="1300"/>
              </a:spcBef>
            </a:pPr>
            <a:r>
              <a:rPr lang="en-GB" sz="1700">
                <a:ea typeface="+mn-lt"/>
                <a:cs typeface="+mn-lt"/>
              </a:rPr>
              <a:t>-Both ends of the barrier linked to separate tugboats.</a:t>
            </a:r>
          </a:p>
          <a:p>
            <a:pPr>
              <a:spcBef>
                <a:spcPts val="1300"/>
              </a:spcBef>
            </a:pPr>
            <a:r>
              <a:rPr lang="en-GB" sz="1700">
                <a:ea typeface="+mn-lt"/>
                <a:cs typeface="+mn-lt"/>
              </a:rPr>
              <a:t>-1.5Knots (2mph) -&gt; speed </a:t>
            </a:r>
          </a:p>
          <a:p>
            <a:pPr>
              <a:spcBef>
                <a:spcPts val="1300"/>
              </a:spcBef>
            </a:pPr>
            <a:r>
              <a:rPr lang="en-GB" sz="1700">
                <a:ea typeface="+mn-lt"/>
                <a:cs typeface="+mn-lt"/>
              </a:rPr>
              <a:t>-Plastics is swept across the ‘wings’ into a central collector bin (retention zone)</a:t>
            </a:r>
          </a:p>
          <a:p>
            <a:pPr>
              <a:spcBef>
                <a:spcPts val="1300"/>
              </a:spcBef>
            </a:pPr>
            <a:r>
              <a:rPr lang="en-GB" sz="1700">
                <a:ea typeface="+mn-lt"/>
                <a:cs typeface="+mn-lt"/>
              </a:rPr>
              <a:t>-When the bin is filled (approx. week), the tugboats move together</a:t>
            </a:r>
          </a:p>
          <a:p>
            <a:pPr>
              <a:spcBef>
                <a:spcPts val="1300"/>
              </a:spcBef>
            </a:pPr>
            <a:r>
              <a:rPr lang="en-GB" sz="1700">
                <a:ea typeface="+mn-lt"/>
                <a:cs typeface="+mn-lt"/>
              </a:rPr>
              <a:t>-Jenny barrier is detached from one tug and reconnected to the other</a:t>
            </a:r>
          </a:p>
          <a:p>
            <a:pPr>
              <a:spcBef>
                <a:spcPts val="1300"/>
              </a:spcBef>
            </a:pPr>
            <a:r>
              <a:rPr lang="en-GB" sz="1700">
                <a:ea typeface="+mn-lt"/>
                <a:cs typeface="+mn-lt"/>
              </a:rPr>
              <a:t>The free tug travels behind the barrier draws the plastic in from the retention zone to where it is sorted on dec</a:t>
            </a:r>
          </a:p>
          <a:p>
            <a:pPr>
              <a:spcBef>
                <a:spcPts val="1300"/>
              </a:spcBef>
            </a:pPr>
            <a:r>
              <a:rPr lang="en-GB" sz="1700">
                <a:ea typeface="+mn-lt"/>
                <a:cs typeface="+mn-lt"/>
              </a:rPr>
              <a:t>Before, being offloaded at the nearby port </a:t>
            </a:r>
            <a:endParaRPr lang="en-GB" sz="170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16F9FD8-4CFE-4C77-8F29-5D801C57E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Picture 3" descr="A picture containing water, sky, outdoor, ocean&#10;&#10;Description automatically generated">
            <a:extLst>
              <a:ext uri="{FF2B5EF4-FFF2-40B4-BE49-F238E27FC236}">
                <a16:creationId xmlns:a16="http://schemas.microsoft.com/office/drawing/2014/main" id="{F772BAA2-868E-4327-817E-099318F64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023" y="2007659"/>
            <a:ext cx="4313261" cy="2419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F62A7B-C2E8-020A-B89D-E260C398A37F}"/>
              </a:ext>
            </a:extLst>
          </p:cNvPr>
          <p:cNvSpPr txBox="1"/>
          <p:nvPr/>
        </p:nvSpPr>
        <p:spPr>
          <a:xfrm>
            <a:off x="7409166" y="4391732"/>
            <a:ext cx="2968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i="1"/>
              <a:t>Source: The Ocean Clean Up</a:t>
            </a:r>
          </a:p>
        </p:txBody>
      </p:sp>
    </p:spTree>
    <p:extLst>
      <p:ext uri="{BB962C8B-B14F-4D97-AF65-F5344CB8AC3E}">
        <p14:creationId xmlns:p14="http://schemas.microsoft.com/office/powerpoint/2010/main" val="3129004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DCCCDCCF-DDE7-4FF9-BA8E-DFD3AC93A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outdoor, water&#10;&#10;Description automatically generated">
            <a:extLst>
              <a:ext uri="{FF2B5EF4-FFF2-40B4-BE49-F238E27FC236}">
                <a16:creationId xmlns:a16="http://schemas.microsoft.com/office/drawing/2014/main" id="{16FBDF6A-A45F-369C-A7D5-F71069BBBD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8779"/>
          <a:stretch/>
        </p:blipFill>
        <p:spPr>
          <a:xfrm>
            <a:off x="20" y="1"/>
            <a:ext cx="12188932" cy="6858000"/>
          </a:xfrm>
          <a:prstGeom prst="rect">
            <a:avLst/>
          </a:prstGeom>
        </p:spPr>
      </p:pic>
      <p:sp>
        <p:nvSpPr>
          <p:cNvPr id="19" name="Rectangle 11">
            <a:extLst>
              <a:ext uri="{FF2B5EF4-FFF2-40B4-BE49-F238E27FC236}">
                <a16:creationId xmlns:a16="http://schemas.microsoft.com/office/drawing/2014/main" id="{C2352FE0-ACFA-479E-A574-CED1C035D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B12A60-2145-F62E-8A3A-5A10F1EF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946" y="874333"/>
            <a:ext cx="2947482" cy="2557945"/>
          </a:xfrm>
        </p:spPr>
        <p:txBody>
          <a:bodyPr>
            <a:normAutofit fontScale="90000"/>
          </a:bodyPr>
          <a:lstStyle/>
          <a:p>
            <a:r>
              <a:rPr lang="en-GB">
                <a:ea typeface="+mj-lt"/>
                <a:cs typeface="+mj-lt"/>
              </a:rPr>
              <a:t>Concepts Already In Practise – Great Bubble Barrier. </a:t>
            </a:r>
            <a:endParaRPr lang="en-GB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401F5979-1992-492E-ABBD-62EBC1016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9D756-4BA3-104C-87FC-039A71D98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51206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/>
              <a:t>The Great Bubble Barrier: </a:t>
            </a:r>
          </a:p>
          <a:p>
            <a:r>
              <a:rPr lang="en-GB" sz="1600"/>
              <a:t>Creates a non invasive barrier of bubbles that doesn't impact Lane traffic or Local wildlife</a:t>
            </a:r>
          </a:p>
          <a:p>
            <a:r>
              <a:rPr lang="en-GB" sz="1600"/>
              <a:t>Deployed on the bed of a river, </a:t>
            </a:r>
            <a:r>
              <a:rPr lang="en-GB" sz="1600">
                <a:ea typeface="+mn-lt"/>
                <a:cs typeface="+mn-lt"/>
              </a:rPr>
              <a:t>has extensive reach, covering from water bed to surface.</a:t>
            </a:r>
          </a:p>
          <a:p>
            <a:r>
              <a:rPr lang="en-GB" sz="1600"/>
              <a:t>Directs the debris along a curtain of air, also making submerged plastics float. </a:t>
            </a:r>
          </a:p>
          <a:p>
            <a:r>
              <a:rPr lang="en-GB" sz="1600"/>
              <a:t>Directed Plastic is collected in a collection bin and scooped every few days. </a:t>
            </a:r>
          </a:p>
          <a:p>
            <a:r>
              <a:rPr lang="en-GB" sz="1800"/>
              <a:t>Increases the level of dissolved oxygen on the water Positively effecting the wildlife. </a:t>
            </a:r>
          </a:p>
          <a:p>
            <a:r>
              <a:rPr lang="en-GB" sz="1800"/>
              <a:t>Operates 27/7</a:t>
            </a:r>
          </a:p>
          <a:p>
            <a:r>
              <a:rPr lang="en-GB" sz="1800"/>
              <a:t>Versatile and can be deployed in a wide range of location with minimal effect to infrastructure. 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7CB93F-A0E2-4BBE-B2FC-E93932C7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6" descr="A picture containing text, businesscard, vector graphics, table&#10;&#10;Description automatically generated">
            <a:extLst>
              <a:ext uri="{FF2B5EF4-FFF2-40B4-BE49-F238E27FC236}">
                <a16:creationId xmlns:a16="http://schemas.microsoft.com/office/drawing/2014/main" id="{70F5C071-8633-EC51-7E75-B073EA85A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5" y="3232093"/>
            <a:ext cx="2625866" cy="26191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08D3A6-587B-A974-3ECD-0DC5FF4FD2EE}"/>
              </a:ext>
            </a:extLst>
          </p:cNvPr>
          <p:cNvSpPr txBox="1"/>
          <p:nvPr/>
        </p:nvSpPr>
        <p:spPr>
          <a:xfrm>
            <a:off x="153308" y="5578564"/>
            <a:ext cx="296817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 i="1"/>
              <a:t>Source: The Great Bubble Barrier</a:t>
            </a:r>
          </a:p>
        </p:txBody>
      </p:sp>
    </p:spTree>
    <p:extLst>
      <p:ext uri="{BB962C8B-B14F-4D97-AF65-F5344CB8AC3E}">
        <p14:creationId xmlns:p14="http://schemas.microsoft.com/office/powerpoint/2010/main" val="102744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1EC49-4ECF-20A8-CDEC-3A0F00916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8" y="-73592"/>
            <a:ext cx="2947482" cy="4601183"/>
          </a:xfrm>
        </p:spPr>
        <p:txBody>
          <a:bodyPr/>
          <a:lstStyle/>
          <a:p>
            <a:r>
              <a:rPr lang="en-US"/>
              <a:t>Stakeholders and Main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9554D-49D3-91BC-34C9-D9D62C705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935" y="1228175"/>
            <a:ext cx="7315200" cy="512064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Stakeholders</a:t>
            </a:r>
            <a:r>
              <a:rPr lang="en-GB">
                <a:ea typeface="+mn-lt"/>
                <a:cs typeface="+mn-lt"/>
              </a:rPr>
              <a:t> 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Environment body – ecosystems </a:t>
            </a:r>
            <a:r>
              <a:rPr lang="en-GB">
                <a:ea typeface="+mn-lt"/>
                <a:cs typeface="+mn-lt"/>
              </a:rPr>
              <a:t> 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People operating the system</a:t>
            </a:r>
            <a:r>
              <a:rPr lang="en-GB">
                <a:ea typeface="+mn-lt"/>
                <a:cs typeface="+mn-lt"/>
              </a:rPr>
              <a:t> 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People manufacturing the product</a:t>
            </a:r>
            <a:r>
              <a:rPr lang="en-GB">
                <a:ea typeface="+mn-lt"/>
                <a:cs typeface="+mn-lt"/>
              </a:rPr>
              <a:t> 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Trainers (if the system is complex and requires you to be taught)</a:t>
            </a:r>
            <a:r>
              <a:rPr lang="en-GB">
                <a:ea typeface="+mn-lt"/>
                <a:cs typeface="+mn-lt"/>
              </a:rPr>
              <a:t> 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Port officials and Life-guards</a:t>
            </a:r>
            <a:endParaRPr lang="en-GB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On shore companies used where the plastic is being offloaded</a:t>
            </a:r>
            <a:r>
              <a:rPr lang="en-GB">
                <a:ea typeface="+mn-lt"/>
                <a:cs typeface="+mn-lt"/>
              </a:rPr>
              <a:t> </a:t>
            </a:r>
            <a:endParaRPr lang="en-US">
              <a:ea typeface="+mn-lt"/>
              <a:cs typeface="+mn-lt"/>
            </a:endParaRPr>
          </a:p>
          <a:p>
            <a:r>
              <a:rPr lang="en-GB"/>
              <a:t>Local Port operations Impacted by Large ship Movements</a:t>
            </a:r>
          </a:p>
          <a:p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Functions</a:t>
            </a:r>
            <a:r>
              <a:rPr lang="en-GB">
                <a:ea typeface="+mn-lt"/>
                <a:cs typeface="+mn-lt"/>
              </a:rPr>
              <a:t> 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The system needs to collect plastic and foreign materials from the ocean</a:t>
            </a:r>
            <a:r>
              <a:rPr lang="en-GB">
                <a:ea typeface="+mn-lt"/>
                <a:cs typeface="+mn-lt"/>
              </a:rPr>
              <a:t> 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The system needs to be able to hold plastic and foreign materials</a:t>
            </a:r>
            <a:r>
              <a:rPr lang="en-GB">
                <a:ea typeface="+mn-lt"/>
                <a:cs typeface="+mn-lt"/>
              </a:rPr>
              <a:t> </a:t>
            </a:r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The system needs to be able to empty the waste and foreign materials</a:t>
            </a:r>
            <a:r>
              <a:rPr lang="en-GB">
                <a:ea typeface="+mn-lt"/>
                <a:cs typeface="+mn-lt"/>
              </a:rPr>
              <a:t> </a:t>
            </a:r>
            <a:endParaRPr lang="en-US">
              <a:ea typeface="+mn-lt"/>
              <a:cs typeface="+mn-lt"/>
            </a:endParaRPr>
          </a:p>
          <a:p>
            <a:endParaRPr lang="en-US">
              <a:ea typeface="+mn-lt"/>
              <a:cs typeface="+mn-lt"/>
            </a:endParaRPr>
          </a:p>
          <a:p>
            <a:endParaRPr lang="en-US"/>
          </a:p>
        </p:txBody>
      </p:sp>
      <p:pic>
        <p:nvPicPr>
          <p:cNvPr id="4" name="Picture 4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DBE3E997-CFCE-458F-F89F-2C83D48BB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543" y="-2195"/>
            <a:ext cx="2743200" cy="2667762"/>
          </a:xfrm>
          <a:prstGeom prst="rect">
            <a:avLst/>
          </a:prstGeom>
        </p:spPr>
      </p:pic>
      <p:pic>
        <p:nvPicPr>
          <p:cNvPr id="9" name="Picture 10" descr="A picture containing computer, dark&#10;&#10;Description automatically generated">
            <a:extLst>
              <a:ext uri="{FF2B5EF4-FFF2-40B4-BE49-F238E27FC236}">
                <a16:creationId xmlns:a16="http://schemas.microsoft.com/office/drawing/2014/main" id="{B1EA1CD7-AEF7-E2D3-0798-6D62B545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663274"/>
            <a:ext cx="2743200" cy="150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4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697B8-E4DF-CED5-20D6-BF3B042D2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935" y="222407"/>
            <a:ext cx="2947482" cy="4601183"/>
          </a:xfrm>
        </p:spPr>
        <p:txBody>
          <a:bodyPr/>
          <a:lstStyle/>
          <a:p>
            <a:r>
              <a:rPr lang="en-GB"/>
              <a:t>Ethical Issues of a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11E0D-5EFC-5FB3-FAEF-E706FC70D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9813" y="987325"/>
            <a:ext cx="7315200" cy="5120640"/>
          </a:xfrm>
        </p:spPr>
        <p:txBody>
          <a:bodyPr>
            <a:normAutofit fontScale="85000" lnSpcReduction="10000"/>
          </a:bodyPr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Those who operate boat/system require a place of rest if they are going to be out at sea for longer than a day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Those who operate boat/system need training to control the system properly and with minimal risk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Disposal of the collected plastics and foreign materials – if we dispose of them incorrectly then we could end up throwing them back into the ocean, furthermore, if we dispose of them incorrectly then we could be causing more damage.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We need to make sure that we aren’t harming marine life – we could break laws by harming them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Boating laws need to be considered – again we could be breaking laws by sailing in certain areas 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World sailing code of ethics needs to be followed [Available @ </a:t>
            </a:r>
            <a:r>
              <a:rPr lang="en-GB" sz="1800" b="0" i="0" u="sng" strike="noStrike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2"/>
              </a:rPr>
              <a:t>https://www.sailing.org/tools/documents/2019CodeofEthicsPostMidYear-[25097].pdf</a:t>
            </a: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]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Safeguarding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Lifeboats and other safety equipment are required on the boat to either prevent risks or to keep people safe when a hazard occurs </a:t>
            </a:r>
            <a:endParaRPr lang="en-GB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Anyone manufacturing the system/device/boat should be trained to remain as safe as possible 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sz="1800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Anyone manufacturing should have safety equipment </a:t>
            </a:r>
          </a:p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22B100-7247-269F-80D1-1B84293EC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3" y="3424428"/>
            <a:ext cx="2947481" cy="210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396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0F772469755D4C81873F1516EBF774" ma:contentTypeVersion="11" ma:contentTypeDescription="Create a new document." ma:contentTypeScope="" ma:versionID="a16d6320d3118e1363afc79e126ffc6b">
  <xsd:schema xmlns:xsd="http://www.w3.org/2001/XMLSchema" xmlns:xs="http://www.w3.org/2001/XMLSchema" xmlns:p="http://schemas.microsoft.com/office/2006/metadata/properties" xmlns:ns2="5c5c35bc-64a7-4c0d-ac3b-001fa71f269a" xmlns:ns3="ebd5d2ed-167f-42ef-b3d5-2137bbbb379f" targetNamespace="http://schemas.microsoft.com/office/2006/metadata/properties" ma:root="true" ma:fieldsID="61fdefeff48b7ed60525c591a9509eea" ns2:_="" ns3:_="">
    <xsd:import namespace="5c5c35bc-64a7-4c0d-ac3b-001fa71f269a"/>
    <xsd:import namespace="ebd5d2ed-167f-42ef-b3d5-2137bbbb37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5c35bc-64a7-4c0d-ac3b-001fa71f269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d5d2ed-167f-42ef-b3d5-2137bbbb379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7DE0055-191A-4B01-9375-A515B67C63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6E5713-F840-4252-830F-ACF4627557E4}">
  <ds:schemaRefs>
    <ds:schemaRef ds:uri="5c5c35bc-64a7-4c0d-ac3b-001fa71f269a"/>
    <ds:schemaRef ds:uri="ebd5d2ed-167f-42ef-b3d5-2137bbbb379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8D42A11-3FF1-48CB-85BE-63FAEA136155}">
  <ds:schemaRefs>
    <ds:schemaRef ds:uri="http://schemas.microsoft.com/office/2006/metadata/properties"/>
    <ds:schemaRef ds:uri="http://schemas.microsoft.com/office/infopath/2007/PartnerControl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43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Frame</vt:lpstr>
      <vt:lpstr>Group 13  P.R.A.D.S</vt:lpstr>
      <vt:lpstr>Project Planning and Meetings</vt:lpstr>
      <vt:lpstr>Context and Need</vt:lpstr>
      <vt:lpstr>Geographical Area of Concern.</vt:lpstr>
      <vt:lpstr>Background Research – Why is this system Important?</vt:lpstr>
      <vt:lpstr>Concepts Already In Practise – 002 systems “Jenny”.</vt:lpstr>
      <vt:lpstr>Concepts Already In Practise – Great Bubble Barrier. </vt:lpstr>
      <vt:lpstr>Stakeholders and Main Functions</vt:lpstr>
      <vt:lpstr>Ethical Issues of a system</vt:lpstr>
      <vt:lpstr>Environmental Issues of a system</vt:lpstr>
      <vt:lpstr>Systems Engineering V model Architecture </vt:lpstr>
      <vt:lpstr>System Requirements (MUST)</vt:lpstr>
      <vt:lpstr>System Requirements (Should &amp; Could)</vt:lpstr>
      <vt:lpstr>Justification of Subsystems – Plastic Reclamation and Disposal System (PRADS)</vt:lpstr>
      <vt:lpstr>Concepts</vt:lpstr>
      <vt:lpstr>Concepts</vt:lpstr>
      <vt:lpstr>Concept</vt:lpstr>
      <vt:lpstr>Concept</vt:lpstr>
      <vt:lpstr>Deciding a Final Design (MoSCoW)</vt:lpstr>
      <vt:lpstr>Deciding a Final Design - MoSCoW Specification   Fulfillment</vt:lpstr>
      <vt:lpstr>Final Concept Drawing</vt:lpstr>
      <vt:lpstr>Digital Concept</vt:lpstr>
      <vt:lpstr>CAD Model</vt:lpstr>
      <vt:lpstr>Engineering Drawing</vt:lpstr>
      <vt:lpstr>Engineering Drawing</vt:lpstr>
      <vt:lpstr>Assembly Drawing</vt:lpstr>
      <vt:lpstr>PowerPoint Presentation</vt:lpstr>
      <vt:lpstr>Magnet</vt:lpstr>
      <vt:lpstr>Drone Power and Considerations</vt:lpstr>
      <vt:lpstr>Health and Safety</vt:lpstr>
      <vt:lpstr>Risk Assessment  </vt:lpstr>
      <vt:lpstr>Risk Assessment</vt:lpstr>
      <vt:lpstr>Mathematics – Crunching some numbers.</vt:lpstr>
      <vt:lpstr>PowerPoint Presentation</vt:lpstr>
      <vt:lpstr>Ergonomics of the Drones</vt:lpstr>
      <vt:lpstr>Who will Validate our System?</vt:lpstr>
      <vt:lpstr>Legal Issues, Legislations and Standards</vt:lpstr>
      <vt:lpstr>Legal Issue, Legislations and Standards</vt:lpstr>
      <vt:lpstr>Steps Going Forward; What's left to do?</vt:lpstr>
      <vt:lpstr>References 1</vt:lpstr>
      <vt:lpstr>References 2</vt:lpstr>
      <vt:lpstr>References 3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2022-05-02T10:53:35Z</dcterms:created>
  <dcterms:modified xsi:type="dcterms:W3CDTF">2022-05-13T13:22:10Z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0x0101003B0F772469755D4C81873F1516EBF774</vt:lpwstr>
  </property>
</Properties>
</file>