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orient="horz" pos="13313" userDrawn="1">
          <p15:clr>
            <a:srgbClr val="A4A3A4"/>
          </p15:clr>
        </p15:guide>
        <p15:guide id="5" pos="18836" userDrawn="1">
          <p15:clr>
            <a:srgbClr val="A4A3A4"/>
          </p15:clr>
        </p15:guide>
        <p15:guide id="6" orient="horz" pos="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240" y="126"/>
      </p:cViewPr>
      <p:guideLst>
        <p:guide orient="horz" pos="6736"/>
        <p:guide pos="9537"/>
        <p:guide pos="238"/>
        <p:guide orient="horz" pos="13313"/>
        <p:guide pos="18836"/>
        <p:guide orient="horz" pos="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1"/>
            <a:ext cx="25737979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9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2673351"/>
            <a:ext cx="22557528" cy="5690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2673351"/>
            <a:ext cx="67178439" cy="5690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5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9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25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15559889"/>
            <a:ext cx="44867985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15559889"/>
            <a:ext cx="44867982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1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0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5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6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4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299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8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0D66-9BDC-4446-A776-A338790A3E48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19822397"/>
            <a:ext cx="7065328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CA95-1182-4F5E-B212-5C7BCD400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7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persizes.org/a-paper-sizes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4411" y="612280"/>
            <a:ext cx="151384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A1 – </a:t>
            </a:r>
            <a:r>
              <a:rPr lang="en-GB" dirty="0" smtClean="0">
                <a:hlinkClick r:id="rId2"/>
              </a:rPr>
              <a:t>www.papersizes.org/a-paper-sizes.htm</a:t>
            </a:r>
            <a:endParaRPr lang="en-GB" dirty="0" smtClean="0"/>
          </a:p>
          <a:p>
            <a:r>
              <a:rPr lang="en-GB" dirty="0" smtClean="0"/>
              <a:t>84.1cm X 59.4cm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3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Macneill</dc:creator>
  <cp:lastModifiedBy>Fiona Macneill</cp:lastModifiedBy>
  <cp:revision>2</cp:revision>
  <dcterms:created xsi:type="dcterms:W3CDTF">2014-11-26T10:40:51Z</dcterms:created>
  <dcterms:modified xsi:type="dcterms:W3CDTF">2016-08-11T09:41:10Z</dcterms:modified>
</cp:coreProperties>
</file>