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0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 snapToObjects="1">
      <p:cViewPr varScale="1">
        <p:scale>
          <a:sx n="74" d="100"/>
          <a:sy n="74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FF00-4E37-7D4E-B4F0-8345B2AFEFB4}" type="datetimeFigureOut">
              <a:rPr lang="en-US" smtClean="0"/>
              <a:t>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68399-923C-174C-9B7D-5E22DDC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44" y="832708"/>
            <a:ext cx="10058400" cy="53440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465" y="3847952"/>
            <a:ext cx="2446638" cy="2031325"/>
          </a:xfrm>
          <a:prstGeom prst="rect">
            <a:avLst/>
          </a:prstGeom>
          <a:solidFill>
            <a:srgbClr val="FC705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you see this instead of the students work, click refresh (or press Ctrl + R on your keyboard). If this </a:t>
            </a:r>
            <a:r>
              <a:rPr lang="en-US" dirty="0" err="1" smtClean="0"/>
              <a:t>doesn</a:t>
            </a:r>
            <a:r>
              <a:rPr lang="mr-IN" dirty="0" smtClean="0"/>
              <a:t>’</a:t>
            </a:r>
            <a:r>
              <a:rPr lang="en-US" dirty="0" smtClean="0"/>
              <a:t>t work, you’ll need to download the file. 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002103" y="4201297"/>
            <a:ext cx="1087983" cy="135925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04081" y="4337222"/>
            <a:ext cx="2467822" cy="2031325"/>
          </a:xfrm>
          <a:prstGeom prst="rect">
            <a:avLst/>
          </a:prstGeom>
          <a:solidFill>
            <a:srgbClr val="FC705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Clicking these links allow you to move between the different files submitted. There should be no need to download them, but if you wish to you can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489988" y="3504710"/>
            <a:ext cx="148281" cy="852616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61778" y="1984801"/>
            <a:ext cx="2446638" cy="646331"/>
          </a:xfrm>
          <a:prstGeom prst="rect">
            <a:avLst/>
          </a:prstGeom>
          <a:solidFill>
            <a:srgbClr val="FC705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this arrow to enter feedback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208416" y="2474072"/>
            <a:ext cx="1763487" cy="293842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44" y="750239"/>
            <a:ext cx="10809046" cy="5603189"/>
          </a:xfrm>
        </p:spPr>
      </p:pic>
      <p:sp>
        <p:nvSpPr>
          <p:cNvPr id="7" name="TextBox 6"/>
          <p:cNvSpPr txBox="1"/>
          <p:nvPr/>
        </p:nvSpPr>
        <p:spPr>
          <a:xfrm>
            <a:off x="5374600" y="3325466"/>
            <a:ext cx="2446638" cy="646331"/>
          </a:xfrm>
          <a:prstGeom prst="rect">
            <a:avLst/>
          </a:prstGeom>
          <a:solidFill>
            <a:srgbClr val="FC705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Enter feedback, can attach files if needed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734446" y="3648632"/>
            <a:ext cx="1087983" cy="135925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734445" y="3920483"/>
            <a:ext cx="985132" cy="374480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"/>
            <a:ext cx="10058400" cy="50743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24773" y="1643449"/>
            <a:ext cx="3176276" cy="1477328"/>
          </a:xfrm>
          <a:prstGeom prst="rect">
            <a:avLst/>
          </a:prstGeom>
          <a:solidFill>
            <a:srgbClr val="FC7058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If you can see the assignment, click the comment box to insert a comment. You can also highlight text on the essay and add a comment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01049" y="1226707"/>
            <a:ext cx="629900" cy="416742"/>
          </a:xfrm>
          <a:prstGeom prst="straightConnector1">
            <a:avLst/>
          </a:prstGeom>
          <a:ln w="57150">
            <a:solidFill>
              <a:srgbClr val="FC70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9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Wakefield</dc:creator>
  <cp:lastModifiedBy>Craig Wakefield</cp:lastModifiedBy>
  <cp:revision>2</cp:revision>
  <dcterms:created xsi:type="dcterms:W3CDTF">2017-12-20T08:51:55Z</dcterms:created>
  <dcterms:modified xsi:type="dcterms:W3CDTF">2018-01-02T14:01:59Z</dcterms:modified>
</cp:coreProperties>
</file>