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media/image1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image17.jpeg" ContentType="image/jpeg"/>
  <Override PartName="/ppt/media/image18.jpeg" ContentType="image/jpeg"/>
  <Override PartName="/ppt/media/image19.jpeg" ContentType="image/jpeg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606060"/>
        </a:solidFill>
        <a:effectLst/>
        <a:uFillTx/>
        <a:latin typeface="Gill Sans"/>
        <a:ea typeface="Gill Sans"/>
        <a:cs typeface="Gill Sans"/>
        <a:sym typeface="Gill Sans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606060"/>
        </a:solidFill>
        <a:effectLst/>
        <a:uFillTx/>
        <a:latin typeface="Gill Sans"/>
        <a:ea typeface="Gill Sans"/>
        <a:cs typeface="Gill Sans"/>
        <a:sym typeface="Gill Sans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606060"/>
        </a:solidFill>
        <a:effectLst/>
        <a:uFillTx/>
        <a:latin typeface="Gill Sans"/>
        <a:ea typeface="Gill Sans"/>
        <a:cs typeface="Gill Sans"/>
        <a:sym typeface="Gill Sans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606060"/>
        </a:solidFill>
        <a:effectLst/>
        <a:uFillTx/>
        <a:latin typeface="Gill Sans"/>
        <a:ea typeface="Gill Sans"/>
        <a:cs typeface="Gill Sans"/>
        <a:sym typeface="Gill Sans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606060"/>
        </a:solidFill>
        <a:effectLst/>
        <a:uFillTx/>
        <a:latin typeface="Gill Sans"/>
        <a:ea typeface="Gill Sans"/>
        <a:cs typeface="Gill Sans"/>
        <a:sym typeface="Gill Sans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606060"/>
        </a:solidFill>
        <a:effectLst/>
        <a:uFillTx/>
        <a:latin typeface="Gill Sans"/>
        <a:ea typeface="Gill Sans"/>
        <a:cs typeface="Gill Sans"/>
        <a:sym typeface="Gill Sans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606060"/>
        </a:solidFill>
        <a:effectLst/>
        <a:uFillTx/>
        <a:latin typeface="Gill Sans"/>
        <a:ea typeface="Gill Sans"/>
        <a:cs typeface="Gill Sans"/>
        <a:sym typeface="Gill Sans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606060"/>
        </a:solidFill>
        <a:effectLst/>
        <a:uFillTx/>
        <a:latin typeface="Gill Sans"/>
        <a:ea typeface="Gill Sans"/>
        <a:cs typeface="Gill Sans"/>
        <a:sym typeface="Gill Sans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606060"/>
        </a:solidFill>
        <a:effectLst/>
        <a:uFillTx/>
        <a:latin typeface="Gill Sans"/>
        <a:ea typeface="Gill Sans"/>
        <a:cs typeface="Gill Sans"/>
        <a:sym typeface="Gill San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606060"/>
        </a:fontRef>
        <a:srgbClr val="60606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7E3D2">
              <a:alpha val="50000"/>
            </a:srgbClr>
          </a:solidFill>
        </a:fill>
      </a:tcStyle>
    </a:band2H>
    <a:firstCol>
      <a:tcTxStyle b="off" i="off">
        <a:font>
          <a:latin typeface="Gill Sans"/>
          <a:ea typeface="Gill Sans"/>
          <a:cs typeface="Gill Sans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FDF6DA"/>
              </a:solidFill>
              <a:prstDash val="solid"/>
              <a:miter lim="400000"/>
            </a:ln>
          </a:right>
          <a:top>
            <a:ln w="12700" cap="flat">
              <a:solidFill>
                <a:srgbClr val="FDF6DA"/>
              </a:solidFill>
              <a:prstDash val="solid"/>
              <a:miter lim="400000"/>
            </a:ln>
          </a:top>
          <a:bottom>
            <a:ln w="12700" cap="flat">
              <a:solidFill>
                <a:srgbClr val="FDF6DA"/>
              </a:solidFill>
              <a:prstDash val="solid"/>
              <a:miter lim="400000"/>
            </a:ln>
          </a:bottom>
          <a:insideH>
            <a:ln w="12700" cap="flat">
              <a:solidFill>
                <a:srgbClr val="FDF6D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A5C69B"/>
          </a:solidFill>
        </a:fill>
      </a:tcStyle>
    </a:firstCol>
    <a:lastRow>
      <a:tcTxStyle b="off" i="off">
        <a:font>
          <a:latin typeface="Gill Sans"/>
          <a:ea typeface="Gill Sans"/>
          <a:cs typeface="Gill Sans"/>
        </a:font>
        <a:srgbClr val="60606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Gill Sans"/>
          <a:ea typeface="Gill Sans"/>
          <a:cs typeface="Gill Sans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FDF6DA"/>
              </a:solidFill>
              <a:prstDash val="solid"/>
              <a:miter lim="400000"/>
            </a:ln>
          </a:bottom>
          <a:insideH>
            <a:ln w="12700" cap="flat">
              <a:solidFill>
                <a:srgbClr val="FDF6D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C9D69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Gill Sans"/>
          <a:ea typeface="Gill Sans"/>
          <a:cs typeface="Gill Sans"/>
        </a:font>
        <a:srgbClr val="606060"/>
      </a:tcTxStyle>
      <a:tcStyle>
        <a:tcBdr>
          <a:left>
            <a:ln w="12700" cap="flat">
              <a:solidFill>
                <a:srgbClr val="BDBBB3"/>
              </a:solidFill>
              <a:prstDash val="solid"/>
              <a:miter lim="400000"/>
            </a:ln>
          </a:left>
          <a:right>
            <a:ln w="12700" cap="flat">
              <a:solidFill>
                <a:srgbClr val="BDBBB3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BDBBB3"/>
              </a:solidFill>
              <a:prstDash val="solid"/>
              <a:miter lim="400000"/>
            </a:ln>
          </a:insideV>
        </a:tcBdr>
        <a:fill>
          <a:solidFill>
            <a:srgbClr val="E7E3D2"/>
          </a:solidFill>
        </a:fill>
      </a:tcStyle>
    </a:wholeTbl>
    <a:band2H>
      <a:tcTxStyle b="def" i="def"/>
      <a:tcStyle>
        <a:tcBdr/>
        <a:fill>
          <a:solidFill>
            <a:srgbClr val="F6F2E5"/>
          </a:solidFill>
        </a:fill>
      </a:tcStyle>
    </a:band2H>
    <a:firstCol>
      <a:tcTxStyle b="off" i="off">
        <a:font>
          <a:latin typeface="Gill Sans"/>
          <a:ea typeface="Gill Sans"/>
          <a:cs typeface="Gill Sans"/>
        </a:font>
        <a:srgbClr val="606060"/>
      </a:tcTxStyle>
      <a:tcStyle>
        <a:tcBdr>
          <a:left>
            <a:ln w="12700" cap="flat">
              <a:solidFill>
                <a:srgbClr val="A5A59F"/>
              </a:solidFill>
              <a:prstDash val="solid"/>
              <a:miter lim="400000"/>
            </a:ln>
          </a:left>
          <a:right>
            <a:ln w="12700" cap="flat">
              <a:solidFill>
                <a:srgbClr val="A5A59F"/>
              </a:solidFill>
              <a:prstDash val="solid"/>
              <a:miter lim="400000"/>
            </a:ln>
          </a:right>
          <a:top>
            <a:ln w="12700" cap="flat">
              <a:solidFill>
                <a:srgbClr val="A5A59F"/>
              </a:solidFill>
              <a:prstDash val="solid"/>
              <a:miter lim="400000"/>
            </a:ln>
          </a:top>
          <a:bottom>
            <a:ln w="12700" cap="flat">
              <a:solidFill>
                <a:srgbClr val="A5A59F"/>
              </a:solidFill>
              <a:prstDash val="solid"/>
              <a:miter lim="400000"/>
            </a:ln>
          </a:bottom>
          <a:insideH>
            <a:ln w="12700" cap="flat">
              <a:solidFill>
                <a:srgbClr val="A5A59F"/>
              </a:solidFill>
              <a:prstDash val="solid"/>
              <a:miter lim="400000"/>
            </a:ln>
          </a:insideH>
          <a:insideV>
            <a:ln w="12700" cap="flat">
              <a:solidFill>
                <a:srgbClr val="A5A59F"/>
              </a:solidFill>
              <a:prstDash val="solid"/>
              <a:miter lim="400000"/>
            </a:ln>
          </a:insideV>
        </a:tcBdr>
        <a:fill>
          <a:solidFill>
            <a:srgbClr val="D3CDB7"/>
          </a:solidFill>
        </a:fill>
      </a:tcStyle>
    </a:firstCol>
    <a:lastRow>
      <a:tcTxStyle b="off" i="off">
        <a:font>
          <a:latin typeface="Gill Sans"/>
          <a:ea typeface="Gill Sans"/>
          <a:cs typeface="Gill Sans"/>
        </a:font>
        <a:srgbClr val="606060"/>
      </a:tcTxStyle>
      <a:tcStyle>
        <a:tcBdr>
          <a:left>
            <a:ln w="12700" cap="flat">
              <a:solidFill>
                <a:srgbClr val="A5A59F"/>
              </a:solidFill>
              <a:prstDash val="solid"/>
              <a:miter lim="400000"/>
            </a:ln>
          </a:left>
          <a:right>
            <a:ln w="12700" cap="flat">
              <a:solidFill>
                <a:srgbClr val="A5A59F"/>
              </a:solidFill>
              <a:prstDash val="solid"/>
              <a:miter lim="400000"/>
            </a:ln>
          </a:right>
          <a:top>
            <a:ln w="12700" cap="flat">
              <a:solidFill>
                <a:srgbClr val="A5A59F"/>
              </a:solidFill>
              <a:prstDash val="solid"/>
              <a:miter lim="400000"/>
            </a:ln>
          </a:top>
          <a:bottom>
            <a:ln w="12700" cap="flat">
              <a:solidFill>
                <a:srgbClr val="A5A59F"/>
              </a:solidFill>
              <a:prstDash val="solid"/>
              <a:miter lim="400000"/>
            </a:ln>
          </a:bottom>
          <a:insideH>
            <a:ln w="12700" cap="flat">
              <a:solidFill>
                <a:srgbClr val="A5A59F"/>
              </a:solidFill>
              <a:prstDash val="solid"/>
              <a:miter lim="400000"/>
            </a:ln>
          </a:insideH>
          <a:insideV>
            <a:ln w="12700" cap="flat">
              <a:solidFill>
                <a:srgbClr val="A5A59F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Gill Sans"/>
          <a:ea typeface="Gill Sans"/>
          <a:cs typeface="Gill Sans"/>
        </a:font>
        <a:srgbClr val="FFFFFF"/>
      </a:tcTxStyle>
      <a:tcStyle>
        <a:tcBdr>
          <a:left>
            <a:ln w="12700" cap="flat">
              <a:solidFill>
                <a:srgbClr val="8E755A"/>
              </a:solidFill>
              <a:prstDash val="solid"/>
              <a:miter lim="400000"/>
            </a:ln>
          </a:left>
          <a:right>
            <a:ln w="12700" cap="flat">
              <a:solidFill>
                <a:srgbClr val="8E755A"/>
              </a:solidFill>
              <a:prstDash val="solid"/>
              <a:miter lim="400000"/>
            </a:ln>
          </a:right>
          <a:top>
            <a:ln w="12700" cap="flat">
              <a:solidFill>
                <a:srgbClr val="A5A59F"/>
              </a:solidFill>
              <a:prstDash val="solid"/>
              <a:miter lim="400000"/>
            </a:ln>
          </a:top>
          <a:bottom>
            <a:ln w="12700" cap="flat">
              <a:solidFill>
                <a:srgbClr val="A5A59F"/>
              </a:solidFill>
              <a:prstDash val="solid"/>
              <a:miter lim="400000"/>
            </a:ln>
          </a:bottom>
          <a:insideH>
            <a:ln w="12700" cap="flat">
              <a:solidFill>
                <a:srgbClr val="8E755A"/>
              </a:solidFill>
              <a:prstDash val="solid"/>
              <a:miter lim="400000"/>
            </a:ln>
          </a:insideH>
          <a:insideV>
            <a:ln w="12700" cap="flat">
              <a:solidFill>
                <a:srgbClr val="8E755A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EEE7283C-3CF3-47DC-8721-378D4A62B228}" styleName="">
    <a:tblBg/>
    <a:wholeTbl>
      <a:tcTxStyle b="off" i="off">
        <a:fontRef idx="minor">
          <a:srgbClr val="606060"/>
        </a:fontRef>
        <a:srgbClr val="60606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BDBBB3"/>
              </a:solidFill>
              <a:prstDash val="solid"/>
              <a:miter lim="400000"/>
            </a:ln>
          </a:top>
          <a:bottom>
            <a:ln w="12700" cap="flat">
              <a:solidFill>
                <a:srgbClr val="BDBBB3"/>
              </a:solidFill>
              <a:prstDash val="solid"/>
              <a:miter lim="400000"/>
            </a:ln>
          </a:bottom>
          <a:insideH>
            <a:ln w="12700" cap="flat">
              <a:solidFill>
                <a:srgbClr val="BDBBB3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3DA"/>
          </a:solidFill>
        </a:fill>
      </a:tcStyle>
    </a:wholeTbl>
    <a:band2H>
      <a:tcTxStyle b="def" i="def"/>
      <a:tcStyle>
        <a:tcBdr/>
        <a:fill>
          <a:solidFill>
            <a:srgbClr val="F9F5E8"/>
          </a:solidFill>
        </a:fill>
      </a:tcStyle>
    </a:band2H>
    <a:firstCol>
      <a:tcTxStyle b="off" i="off">
        <a:font>
          <a:latin typeface="Gill Sans"/>
          <a:ea typeface="Gill Sans"/>
          <a:cs typeface="Gill Sans"/>
        </a:font>
        <a:srgbClr val="606060"/>
      </a:tcTxStyle>
      <a:tcStyle>
        <a:tcBdr>
          <a:left>
            <a:ln w="12700" cap="flat">
              <a:solidFill>
                <a:srgbClr val="A5A59F"/>
              </a:solidFill>
              <a:prstDash val="solid"/>
              <a:miter lim="400000"/>
            </a:ln>
          </a:left>
          <a:right>
            <a:ln w="12700" cap="flat">
              <a:solidFill>
                <a:srgbClr val="A5A59F"/>
              </a:solidFill>
              <a:prstDash val="solid"/>
              <a:miter lim="400000"/>
            </a:ln>
          </a:right>
          <a:top>
            <a:ln w="12700" cap="flat">
              <a:solidFill>
                <a:srgbClr val="A5A59F"/>
              </a:solidFill>
              <a:prstDash val="solid"/>
              <a:miter lim="400000"/>
            </a:ln>
          </a:top>
          <a:bottom>
            <a:ln w="12700" cap="flat">
              <a:solidFill>
                <a:srgbClr val="A5A59F"/>
              </a:solidFill>
              <a:prstDash val="solid"/>
              <a:miter lim="400000"/>
            </a:ln>
          </a:bottom>
          <a:insideH>
            <a:ln w="12700" cap="flat">
              <a:solidFill>
                <a:srgbClr val="A5A59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D6D5D0"/>
          </a:solidFill>
        </a:fill>
      </a:tcStyle>
    </a:firstCol>
    <a:lastRow>
      <a:tcTxStyle b="off" i="off">
        <a:font>
          <a:latin typeface="Gill Sans"/>
          <a:ea typeface="Gill Sans"/>
          <a:cs typeface="Gill Sans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BDBBB3"/>
              </a:solidFill>
              <a:prstDash val="solid"/>
              <a:miter lim="400000"/>
            </a:ln>
          </a:top>
          <a:bottom>
            <a:ln w="12700" cap="flat">
              <a:solidFill>
                <a:srgbClr val="A5A59F"/>
              </a:solidFill>
              <a:prstDash val="solid"/>
              <a:miter lim="400000"/>
            </a:ln>
          </a:bottom>
          <a:insideH>
            <a:ln w="12700" cap="flat">
              <a:solidFill>
                <a:srgbClr val="4D616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Gill Sans"/>
          <a:ea typeface="Gill Sans"/>
          <a:cs typeface="Gill Sans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A5A59F"/>
              </a:solidFill>
              <a:prstDash val="solid"/>
              <a:miter lim="400000"/>
            </a:ln>
          </a:top>
          <a:bottom>
            <a:ln w="12700" cap="flat">
              <a:solidFill>
                <a:srgbClr val="BDBBB3"/>
              </a:solidFill>
              <a:prstDash val="solid"/>
              <a:miter lim="400000"/>
            </a:ln>
          </a:bottom>
          <a:insideH>
            <a:ln w="12700" cap="flat">
              <a:solidFill>
                <a:srgbClr val="657477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CF821DB8-F4EB-4A41-A1BA-3FCAFE7338EE}" styleName="">
    <a:tblBg/>
    <a:wholeTbl>
      <a:tcTxStyle b="off" i="off">
        <a:font>
          <a:latin typeface="Gill Sans"/>
          <a:ea typeface="Gill Sans"/>
          <a:cs typeface="Gill Sans"/>
        </a:font>
        <a:srgbClr val="60606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AAA6A6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AAA6A6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AAA6A6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FECE2"/>
          </a:solidFill>
        </a:fill>
      </a:tcStyle>
    </a:wholeTbl>
    <a:band2H>
      <a:tcTxStyle b="def" i="def"/>
      <a:tcStyle>
        <a:tcBdr/>
        <a:fill>
          <a:solidFill>
            <a:srgbClr val="FFFBF1"/>
          </a:solidFill>
        </a:fill>
      </a:tcStyle>
    </a:band2H>
    <a:firstCol>
      <a:tcTxStyle b="off" i="off">
        <a:font>
          <a:latin typeface="Gill Sans"/>
          <a:ea typeface="Gill Sans"/>
          <a:cs typeface="Gill Sans"/>
        </a:font>
        <a:srgbClr val="60606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A29A85"/>
              </a:solidFill>
              <a:prstDash val="solid"/>
              <a:miter lim="400000"/>
            </a:ln>
          </a:right>
          <a:top>
            <a:ln w="12700" cap="flat">
              <a:solidFill>
                <a:srgbClr val="AAA6A6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AAA6A6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AAA6A6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8E4D8"/>
          </a:solidFill>
        </a:fill>
      </a:tcStyle>
    </a:firstCol>
    <a:lastRow>
      <a:tcTxStyle b="off" i="off">
        <a:font>
          <a:latin typeface="Gill Sans"/>
          <a:ea typeface="Gill Sans"/>
          <a:cs typeface="Gill Sans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A29A85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A29A85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Gill Sans"/>
          <a:ea typeface="Gill Sans"/>
          <a:cs typeface="Gill Sans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A29A85"/>
              </a:solidFill>
              <a:prstDash val="solid"/>
              <a:miter lim="400000"/>
            </a:ln>
          </a:bottom>
          <a:insideH>
            <a:ln w="12700" cap="flat">
              <a:solidFill>
                <a:srgbClr val="A29A85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33BA23B1-9221-436E-865A-0063620EA4FD}" styleName="">
    <a:tblBg/>
    <a:wholeTbl>
      <a:tcTxStyle b="off" i="off">
        <a:font>
          <a:latin typeface="Gill Sans"/>
          <a:ea typeface="Gill Sans"/>
          <a:cs typeface="Gill Sans"/>
        </a:font>
        <a:srgbClr val="60606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D6D2C0">
              <a:alpha val="50000"/>
            </a:srgbClr>
          </a:solidFill>
        </a:fill>
      </a:tcStyle>
    </a:wholeTbl>
    <a:band2H>
      <a:tcTxStyle b="def" i="def"/>
      <a:tcStyle>
        <a:tcBdr/>
        <a:fill>
          <a:solidFill>
            <a:srgbClr val="E9E7DC"/>
          </a:solidFill>
        </a:fill>
      </a:tcStyle>
    </a:band2H>
    <a:firstCol>
      <a:tcTxStyle b="off" i="off">
        <a:font>
          <a:latin typeface="Gill Sans"/>
          <a:ea typeface="Gill Sans"/>
          <a:cs typeface="Gill Sans"/>
        </a:font>
        <a:srgbClr val="60606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C5BEAA"/>
          </a:solidFill>
        </a:fill>
      </a:tcStyle>
    </a:firstCol>
    <a:lastRow>
      <a:tcTxStyle b="off" i="off">
        <a:font>
          <a:latin typeface="Gill Sans"/>
          <a:ea typeface="Gill Sans"/>
          <a:cs typeface="Gill Sans"/>
        </a:font>
        <a:srgbClr val="60606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D6D2C0">
              <a:alpha val="25000"/>
            </a:srgbClr>
          </a:solidFill>
        </a:fill>
      </a:tcStyle>
    </a:lastRow>
    <a:firstRow>
      <a:tcTxStyle b="off" i="off">
        <a:font>
          <a:latin typeface="Gill Sans"/>
          <a:ea typeface="Gill Sans"/>
          <a:cs typeface="Gill Sans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28C7D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606060"/>
        </a:fontRef>
        <a:srgbClr val="60606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DBD2B2"/>
              </a:solidFill>
              <a:prstDash val="solid"/>
              <a:miter lim="400000"/>
            </a:ln>
          </a:top>
          <a:bottom>
            <a:ln w="12700" cap="flat">
              <a:solidFill>
                <a:srgbClr val="DBD2B2"/>
              </a:solidFill>
              <a:prstDash val="solid"/>
              <a:miter lim="400000"/>
            </a:ln>
          </a:bottom>
          <a:insideH>
            <a:ln w="12700" cap="flat">
              <a:solidFill>
                <a:srgbClr val="DBD2B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DF9ED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ff" i="off">
        <a:font>
          <a:latin typeface="Gill Sans"/>
          <a:ea typeface="Gill Sans"/>
          <a:cs typeface="Gill Sans"/>
        </a:font>
        <a:srgbClr val="606060"/>
      </a:tcTxStyle>
      <a:tcStyle>
        <a:tcBdr>
          <a:left>
            <a:ln w="25400" cap="flat">
              <a:solidFill>
                <a:srgbClr val="C6BB94"/>
              </a:solidFill>
              <a:prstDash val="solid"/>
              <a:miter lim="400000"/>
            </a:ln>
          </a:left>
          <a:right>
            <a:ln w="25400" cap="flat">
              <a:solidFill>
                <a:srgbClr val="C6BB94"/>
              </a:solidFill>
              <a:prstDash val="solid"/>
              <a:miter lim="400000"/>
            </a:ln>
          </a:right>
          <a:top>
            <a:ln w="12700" cap="flat">
              <a:solidFill>
                <a:srgbClr val="DBD2B2"/>
              </a:solidFill>
              <a:prstDash val="solid"/>
              <a:miter lim="400000"/>
            </a:ln>
          </a:top>
          <a:bottom>
            <a:ln w="12700" cap="flat">
              <a:solidFill>
                <a:srgbClr val="DBD2B2"/>
              </a:solidFill>
              <a:prstDash val="solid"/>
              <a:miter lim="400000"/>
            </a:ln>
          </a:bottom>
          <a:insideH>
            <a:ln w="12700" cap="flat">
              <a:solidFill>
                <a:srgbClr val="DBD2B2"/>
              </a:solidFill>
              <a:prstDash val="solid"/>
              <a:miter lim="400000"/>
            </a:ln>
          </a:insideH>
          <a:insideV>
            <a:ln w="12700" cap="flat">
              <a:solidFill>
                <a:srgbClr val="DBD2B2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Gill Sans"/>
          <a:ea typeface="Gill Sans"/>
          <a:cs typeface="Gill Sans"/>
        </a:font>
        <a:srgbClr val="60606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C6BB94"/>
              </a:solidFill>
              <a:prstDash val="solid"/>
              <a:miter lim="400000"/>
            </a:ln>
          </a:top>
          <a:bottom>
            <a:ln w="25400" cap="flat">
              <a:solidFill>
                <a:srgbClr val="C6BB94"/>
              </a:solidFill>
              <a:prstDash val="solid"/>
              <a:miter lim="400000"/>
            </a:ln>
          </a:bottom>
          <a:insideH>
            <a:ln w="12700" cap="flat">
              <a:solidFill>
                <a:srgbClr val="DBD2B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Gill Sans"/>
          <a:ea typeface="Gill Sans"/>
          <a:cs typeface="Gill Sans"/>
        </a:font>
        <a:srgbClr val="60606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C6BB94"/>
              </a:solidFill>
              <a:prstDash val="solid"/>
              <a:miter lim="400000"/>
            </a:ln>
          </a:top>
          <a:bottom>
            <a:ln w="25400" cap="flat">
              <a:solidFill>
                <a:srgbClr val="C6BB94"/>
              </a:solidFill>
              <a:prstDash val="solid"/>
              <a:miter lim="400000"/>
            </a:ln>
          </a:bottom>
          <a:insideH>
            <a:ln w="12700" cap="flat">
              <a:solidFill>
                <a:srgbClr val="DBD2B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9" name="Shape 129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/>
          <p:nvPr/>
        </p:nvSpPr>
        <p:spPr>
          <a:xfrm>
            <a:off x="508000" y="5181600"/>
            <a:ext cx="11988800" cy="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4" name="Shape 14"/>
          <p:cNvSpPr/>
          <p:nvPr>
            <p:ph type="title"/>
          </p:nvPr>
        </p:nvSpPr>
        <p:spPr>
          <a:xfrm>
            <a:off x="508000" y="3009900"/>
            <a:ext cx="11988800" cy="20320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15" name="Shape 15"/>
          <p:cNvSpPr/>
          <p:nvPr>
            <p:ph type="body" sz="quarter" idx="1"/>
          </p:nvPr>
        </p:nvSpPr>
        <p:spPr>
          <a:xfrm>
            <a:off x="508000" y="5562600"/>
            <a:ext cx="11988800" cy="825500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20000"/>
              </a:lnSpc>
              <a:spcBef>
                <a:spcPts val="0"/>
              </a:spcBef>
              <a:buSzTx/>
              <a:buNone/>
              <a:defRPr sz="2400"/>
            </a:lvl1pPr>
            <a:lvl2pPr marL="0" indent="228600">
              <a:lnSpc>
                <a:spcPct val="120000"/>
              </a:lnSpc>
              <a:spcBef>
                <a:spcPts val="0"/>
              </a:spcBef>
              <a:buSzTx/>
              <a:buNone/>
              <a:defRPr sz="2400"/>
            </a:lvl2pPr>
            <a:lvl3pPr marL="0" indent="457200">
              <a:lnSpc>
                <a:spcPct val="120000"/>
              </a:lnSpc>
              <a:spcBef>
                <a:spcPts val="0"/>
              </a:spcBef>
              <a:buSzTx/>
              <a:buNone/>
              <a:defRPr sz="2400"/>
            </a:lvl3pPr>
            <a:lvl4pPr marL="0" indent="685800">
              <a:lnSpc>
                <a:spcPct val="120000"/>
              </a:lnSpc>
              <a:spcBef>
                <a:spcPts val="0"/>
              </a:spcBef>
              <a:buSzTx/>
              <a:buNone/>
              <a:defRPr sz="2400"/>
            </a:lvl4pPr>
            <a:lvl5pPr marL="0" indent="914400">
              <a:lnSpc>
                <a:spcPct val="120000"/>
              </a:lnSpc>
              <a:spcBef>
                <a:spcPts val="0"/>
              </a:spcBef>
              <a:buSzTx/>
              <a:buNone/>
              <a:defRPr sz="2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" name="Shape 16"/>
          <p:cNvSpPr/>
          <p:nvPr>
            <p:ph type="sldNum" sz="quarter" idx="2"/>
          </p:nvPr>
        </p:nvSpPr>
        <p:spPr>
          <a:xfrm>
            <a:off x="12154001" y="8763000"/>
            <a:ext cx="342901" cy="3683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Shape 105"/>
          <p:cNvSpPr/>
          <p:nvPr>
            <p:ph type="body" sz="quarter" idx="13"/>
          </p:nvPr>
        </p:nvSpPr>
        <p:spPr>
          <a:xfrm>
            <a:off x="508000" y="5918200"/>
            <a:ext cx="11988800" cy="5334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lnSpc>
                <a:spcPct val="140000"/>
              </a:lnSpc>
              <a:spcBef>
                <a:spcPts val="0"/>
              </a:spcBef>
              <a:buSzTx/>
              <a:buNone/>
              <a:defRPr i="1" sz="3000">
                <a:solidFill>
                  <a:srgbClr val="9D9D9D"/>
                </a:solidFill>
              </a:defRPr>
            </a:lvl1pPr>
          </a:lstStyle>
          <a:p>
            <a:pPr/>
            <a:r>
              <a:t>–Johnny Appleseed</a:t>
            </a:r>
          </a:p>
        </p:txBody>
      </p:sp>
      <p:sp>
        <p:nvSpPr>
          <p:cNvPr id="106" name="Shape 106"/>
          <p:cNvSpPr/>
          <p:nvPr>
            <p:ph type="body" sz="quarter" idx="14"/>
          </p:nvPr>
        </p:nvSpPr>
        <p:spPr>
          <a:xfrm>
            <a:off x="1270000" y="4298950"/>
            <a:ext cx="10464800" cy="6223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lnSpc>
                <a:spcPct val="120000"/>
              </a:lnSpc>
              <a:spcBef>
                <a:spcPts val="0"/>
              </a:spcBef>
              <a:buSzTx/>
              <a:buNone/>
              <a:defRPr sz="3600"/>
            </a:lvl1pPr>
          </a:lstStyle>
          <a:p>
            <a:pPr/>
            <a:r>
              <a:t>“Type a quote here.” </a:t>
            </a:r>
          </a:p>
        </p:txBody>
      </p:sp>
      <p:sp>
        <p:nvSpPr>
          <p:cNvPr id="107" name="Shape 107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Shape 114"/>
          <p:cNvSpPr/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15" name="Shape 115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Shape 122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hape 23"/>
          <p:cNvSpPr/>
          <p:nvPr>
            <p:ph type="pic" idx="13"/>
          </p:nvPr>
        </p:nvSpPr>
        <p:spPr>
          <a:xfrm>
            <a:off x="622300" y="1181100"/>
            <a:ext cx="11760200" cy="56769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4" name="Shape 24"/>
          <p:cNvSpPr/>
          <p:nvPr>
            <p:ph type="title"/>
          </p:nvPr>
        </p:nvSpPr>
        <p:spPr>
          <a:xfrm>
            <a:off x="508000" y="7099300"/>
            <a:ext cx="11988800" cy="11176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25" name="Shape 25"/>
          <p:cNvSpPr/>
          <p:nvPr>
            <p:ph type="body" sz="quarter" idx="1"/>
          </p:nvPr>
        </p:nvSpPr>
        <p:spPr>
          <a:xfrm>
            <a:off x="508000" y="8267700"/>
            <a:ext cx="11988800" cy="838200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20000"/>
              </a:lnSpc>
              <a:spcBef>
                <a:spcPts val="0"/>
              </a:spcBef>
              <a:buSzTx/>
              <a:buNone/>
              <a:defRPr sz="2400"/>
            </a:lvl1pPr>
            <a:lvl2pPr marL="0" indent="228600">
              <a:lnSpc>
                <a:spcPct val="120000"/>
              </a:lnSpc>
              <a:spcBef>
                <a:spcPts val="0"/>
              </a:spcBef>
              <a:buSzTx/>
              <a:buNone/>
              <a:defRPr sz="2400"/>
            </a:lvl2pPr>
            <a:lvl3pPr marL="0" indent="457200">
              <a:lnSpc>
                <a:spcPct val="120000"/>
              </a:lnSpc>
              <a:spcBef>
                <a:spcPts val="0"/>
              </a:spcBef>
              <a:buSzTx/>
              <a:buNone/>
              <a:defRPr sz="2400"/>
            </a:lvl3pPr>
            <a:lvl4pPr marL="0" indent="685800">
              <a:lnSpc>
                <a:spcPct val="120000"/>
              </a:lnSpc>
              <a:spcBef>
                <a:spcPts val="0"/>
              </a:spcBef>
              <a:buSzTx/>
              <a:buNone/>
              <a:defRPr sz="2400"/>
            </a:lvl4pPr>
            <a:lvl5pPr marL="0" indent="914400">
              <a:lnSpc>
                <a:spcPct val="120000"/>
              </a:lnSpc>
              <a:spcBef>
                <a:spcPts val="0"/>
              </a:spcBef>
              <a:buSzTx/>
              <a:buNone/>
              <a:defRPr sz="2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6" name="Shape 26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/>
          <p:nvPr>
            <p:ph type="title"/>
          </p:nvPr>
        </p:nvSpPr>
        <p:spPr>
          <a:xfrm>
            <a:off x="508000" y="3860800"/>
            <a:ext cx="11988800" cy="20320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4" name="Shape 34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hape 41"/>
          <p:cNvSpPr/>
          <p:nvPr>
            <p:ph type="pic" sz="half" idx="13"/>
          </p:nvPr>
        </p:nvSpPr>
        <p:spPr>
          <a:xfrm>
            <a:off x="6805519" y="981849"/>
            <a:ext cx="5575301" cy="7531101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42" name="Shape 42"/>
          <p:cNvSpPr/>
          <p:nvPr>
            <p:ph type="title"/>
          </p:nvPr>
        </p:nvSpPr>
        <p:spPr>
          <a:xfrm>
            <a:off x="508000" y="2400300"/>
            <a:ext cx="5829300" cy="6070600"/>
          </a:xfrm>
          <a:prstGeom prst="rect">
            <a:avLst/>
          </a:prstGeom>
        </p:spPr>
        <p:txBody>
          <a:bodyPr anchor="t"/>
          <a:lstStyle/>
          <a:p>
            <a:pPr/>
            <a:r>
              <a:t>Title Text</a:t>
            </a:r>
          </a:p>
        </p:txBody>
      </p:sp>
      <p:sp>
        <p:nvSpPr>
          <p:cNvPr id="43" name="Shape 43"/>
          <p:cNvSpPr/>
          <p:nvPr>
            <p:ph type="body" sz="quarter" idx="1"/>
          </p:nvPr>
        </p:nvSpPr>
        <p:spPr>
          <a:xfrm>
            <a:off x="508000" y="1168400"/>
            <a:ext cx="5829300" cy="838200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20000"/>
              </a:lnSpc>
              <a:spcBef>
                <a:spcPts val="0"/>
              </a:spcBef>
              <a:buSzTx/>
              <a:buNone/>
              <a:defRPr sz="2400"/>
            </a:lvl1pPr>
            <a:lvl2pPr marL="0" indent="228600">
              <a:lnSpc>
                <a:spcPct val="120000"/>
              </a:lnSpc>
              <a:spcBef>
                <a:spcPts val="0"/>
              </a:spcBef>
              <a:buSzTx/>
              <a:buNone/>
              <a:defRPr sz="2400"/>
            </a:lvl2pPr>
            <a:lvl3pPr marL="0" indent="457200">
              <a:lnSpc>
                <a:spcPct val="120000"/>
              </a:lnSpc>
              <a:spcBef>
                <a:spcPts val="0"/>
              </a:spcBef>
              <a:buSzTx/>
              <a:buNone/>
              <a:defRPr sz="2400"/>
            </a:lvl3pPr>
            <a:lvl4pPr marL="0" indent="685800">
              <a:lnSpc>
                <a:spcPct val="120000"/>
              </a:lnSpc>
              <a:spcBef>
                <a:spcPts val="0"/>
              </a:spcBef>
              <a:buSzTx/>
              <a:buNone/>
              <a:defRPr sz="2400"/>
            </a:lvl4pPr>
            <a:lvl5pPr marL="0" indent="914400">
              <a:lnSpc>
                <a:spcPct val="120000"/>
              </a:lnSpc>
              <a:spcBef>
                <a:spcPts val="0"/>
              </a:spcBef>
              <a:buSzTx/>
              <a:buNone/>
              <a:defRPr sz="2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4" name="Shape 44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/>
          <p:nvPr/>
        </p:nvSpPr>
        <p:spPr>
          <a:xfrm>
            <a:off x="508000" y="2578100"/>
            <a:ext cx="11997292" cy="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52" name="Shape 52"/>
          <p:cNvSpPr/>
          <p:nvPr/>
        </p:nvSpPr>
        <p:spPr>
          <a:xfrm>
            <a:off x="508000" y="9245597"/>
            <a:ext cx="11988800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762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53" name="Shape 53"/>
          <p:cNvSpPr/>
          <p:nvPr/>
        </p:nvSpPr>
        <p:spPr>
          <a:xfrm>
            <a:off x="508000" y="508000"/>
            <a:ext cx="11988800" cy="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54" name="Shape 54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5" name="Shape 55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/>
          <p:nvPr/>
        </p:nvSpPr>
        <p:spPr>
          <a:xfrm>
            <a:off x="508000" y="2578100"/>
            <a:ext cx="11988800" cy="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63" name="Shape 63"/>
          <p:cNvSpPr/>
          <p:nvPr/>
        </p:nvSpPr>
        <p:spPr>
          <a:xfrm>
            <a:off x="508000" y="9245597"/>
            <a:ext cx="11988800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762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64" name="Shape 64"/>
          <p:cNvSpPr/>
          <p:nvPr/>
        </p:nvSpPr>
        <p:spPr>
          <a:xfrm>
            <a:off x="508000" y="508000"/>
            <a:ext cx="11988800" cy="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65" name="Shape 65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6" name="Shape 66"/>
          <p:cNvSpPr/>
          <p:nvPr>
            <p:ph type="body" idx="1"/>
          </p:nvPr>
        </p:nvSpPr>
        <p:spPr>
          <a:xfrm>
            <a:off x="508000" y="3035300"/>
            <a:ext cx="11988800" cy="5727700"/>
          </a:xfrm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7" name="Shape 67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hape 74"/>
          <p:cNvSpPr/>
          <p:nvPr/>
        </p:nvSpPr>
        <p:spPr>
          <a:xfrm>
            <a:off x="508000" y="2578100"/>
            <a:ext cx="11988800" cy="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75" name="Shape 75"/>
          <p:cNvSpPr/>
          <p:nvPr/>
        </p:nvSpPr>
        <p:spPr>
          <a:xfrm>
            <a:off x="508000" y="9245597"/>
            <a:ext cx="11988800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762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76" name="Shape 76"/>
          <p:cNvSpPr/>
          <p:nvPr/>
        </p:nvSpPr>
        <p:spPr>
          <a:xfrm>
            <a:off x="508000" y="508000"/>
            <a:ext cx="11988800" cy="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77" name="Shape 77"/>
          <p:cNvSpPr/>
          <p:nvPr>
            <p:ph type="pic" sz="half" idx="13"/>
          </p:nvPr>
        </p:nvSpPr>
        <p:spPr>
          <a:xfrm>
            <a:off x="620619" y="2994799"/>
            <a:ext cx="5524501" cy="5524501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78" name="Shape 7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79" name="Shape 79"/>
          <p:cNvSpPr/>
          <p:nvPr>
            <p:ph type="body" sz="half" idx="1"/>
          </p:nvPr>
        </p:nvSpPr>
        <p:spPr>
          <a:xfrm>
            <a:off x="6781800" y="2971800"/>
            <a:ext cx="5727700" cy="5524500"/>
          </a:xfrm>
          <a:prstGeom prst="rect">
            <a:avLst/>
          </a:prstGeom>
        </p:spPr>
        <p:txBody>
          <a:bodyPr/>
          <a:lstStyle>
            <a:lvl1pPr marL="368300" indent="-368300">
              <a:spcBef>
                <a:spcPts val="3200"/>
              </a:spcBef>
              <a:buSzPct val="30000"/>
              <a:buFont typeface="Zapf Dingbats"/>
              <a:buBlip>
                <a:blip r:embed="rId2"/>
              </a:buBlip>
              <a:defRPr sz="3000"/>
            </a:lvl1pPr>
            <a:lvl2pPr marL="736600" indent="-368300">
              <a:spcBef>
                <a:spcPts val="3200"/>
              </a:spcBef>
              <a:buSzPct val="30000"/>
              <a:buFont typeface="Zapf Dingbats"/>
              <a:buBlip>
                <a:blip r:embed="rId2"/>
              </a:buBlip>
              <a:defRPr sz="3000"/>
            </a:lvl2pPr>
            <a:lvl3pPr marL="1104900" indent="-368300">
              <a:spcBef>
                <a:spcPts val="3200"/>
              </a:spcBef>
              <a:buSzPct val="30000"/>
              <a:buFont typeface="Zapf Dingbats"/>
              <a:buBlip>
                <a:blip r:embed="rId2"/>
              </a:buBlip>
              <a:defRPr sz="3000"/>
            </a:lvl3pPr>
            <a:lvl4pPr marL="1473200" indent="-368300">
              <a:spcBef>
                <a:spcPts val="3200"/>
              </a:spcBef>
              <a:buSzPct val="30000"/>
              <a:buFont typeface="Zapf Dingbats"/>
              <a:buBlip>
                <a:blip r:embed="rId2"/>
              </a:buBlip>
              <a:defRPr sz="3000"/>
            </a:lvl4pPr>
            <a:lvl5pPr marL="1841500" indent="-368300">
              <a:spcBef>
                <a:spcPts val="3200"/>
              </a:spcBef>
              <a:buSzPct val="30000"/>
              <a:buFont typeface="Zapf Dingbats"/>
              <a:buBlip>
                <a:blip r:embed="rId2"/>
              </a:buBlip>
              <a:defRPr sz="30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0" name="Shape 80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8" name="Shape 88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/>
          <p:nvPr>
            <p:ph type="pic" sz="quarter" idx="13"/>
          </p:nvPr>
        </p:nvSpPr>
        <p:spPr>
          <a:xfrm>
            <a:off x="6654800" y="977900"/>
            <a:ext cx="5727700" cy="36068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96" name="Shape 96"/>
          <p:cNvSpPr/>
          <p:nvPr>
            <p:ph type="pic" sz="quarter" idx="14"/>
          </p:nvPr>
        </p:nvSpPr>
        <p:spPr>
          <a:xfrm>
            <a:off x="6654800" y="5003800"/>
            <a:ext cx="5727700" cy="36449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97" name="Shape 97"/>
          <p:cNvSpPr/>
          <p:nvPr>
            <p:ph type="pic" sz="half" idx="15"/>
          </p:nvPr>
        </p:nvSpPr>
        <p:spPr>
          <a:xfrm>
            <a:off x="620619" y="975499"/>
            <a:ext cx="5575301" cy="7670801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98" name="Shape 98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image" Target="../media/image1.png"/><Relationship Id="rId4" Type="http://schemas.openxmlformats.org/officeDocument/2006/relationships/slideLayout" Target="../slideLayouts/slideLayout1.xml"/><Relationship Id="rId5" Type="http://schemas.openxmlformats.org/officeDocument/2006/relationships/slideLayout" Target="../slideLayouts/slideLayout2.xml"/><Relationship Id="rId6" Type="http://schemas.openxmlformats.org/officeDocument/2006/relationships/slideLayout" Target="../slideLayouts/slideLayout3.xml"/><Relationship Id="rId7" Type="http://schemas.openxmlformats.org/officeDocument/2006/relationships/slideLayout" Target="../slideLayouts/slideLayout4.xml"/><Relationship Id="rId8" Type="http://schemas.openxmlformats.org/officeDocument/2006/relationships/slideLayout" Target="../slideLayouts/slideLayout5.xml"/><Relationship Id="rId9" Type="http://schemas.openxmlformats.org/officeDocument/2006/relationships/slideLayout" Target="../slideLayouts/slideLayout6.xml"/><Relationship Id="rId10" Type="http://schemas.openxmlformats.org/officeDocument/2006/relationships/slideLayout" Target="../slideLayouts/slideLayout7.xml"/><Relationship Id="rId11" Type="http://schemas.openxmlformats.org/officeDocument/2006/relationships/slideLayout" Target="../slideLayouts/slideLayout8.xml"/><Relationship Id="rId12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0.xml"/><Relationship Id="rId14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 l="0" t="0" r="0" b="0"/>
          <a:tile tx="0" ty="0" sx="100000" sy="100000" flip="none" algn="tl"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/>
        </p:nvSpPr>
        <p:spPr>
          <a:xfrm>
            <a:off x="508000" y="9245597"/>
            <a:ext cx="11988800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762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3" name="Shape 3"/>
          <p:cNvSpPr/>
          <p:nvPr/>
        </p:nvSpPr>
        <p:spPr>
          <a:xfrm>
            <a:off x="508000" y="508000"/>
            <a:ext cx="11988800" cy="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4" name="Shape 4"/>
          <p:cNvSpPr/>
          <p:nvPr>
            <p:ph type="body" idx="1"/>
          </p:nvPr>
        </p:nvSpPr>
        <p:spPr>
          <a:xfrm>
            <a:off x="508000" y="977900"/>
            <a:ext cx="11988800" cy="7785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>
              <a:buBlip>
                <a:blip r:embed="rId3"/>
              </a:buBlip>
            </a:lvl1pPr>
            <a:lvl2pPr>
              <a:buBlip>
                <a:blip r:embed="rId3"/>
              </a:buBlip>
            </a:lvl2pPr>
            <a:lvl3pPr>
              <a:buBlip>
                <a:blip r:embed="rId3"/>
              </a:buBlip>
            </a:lvl3pPr>
            <a:lvl4pPr>
              <a:buBlip>
                <a:blip r:embed="rId3"/>
              </a:buBlip>
            </a:lvl4pPr>
            <a:lvl5pPr>
              <a:buBlip>
                <a:blip r:embed="rId3"/>
              </a:buBlip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" name="Shape 5"/>
          <p:cNvSpPr/>
          <p:nvPr>
            <p:ph type="title"/>
          </p:nvPr>
        </p:nvSpPr>
        <p:spPr>
          <a:xfrm>
            <a:off x="508000" y="596900"/>
            <a:ext cx="11988800" cy="1905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6" name="Shape 6"/>
          <p:cNvSpPr/>
          <p:nvPr>
            <p:ph type="sldNum" sz="quarter" idx="2"/>
          </p:nvPr>
        </p:nvSpPr>
        <p:spPr>
          <a:xfrm>
            <a:off x="12166701" y="8763000"/>
            <a:ext cx="342901" cy="3683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8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  <p:sldLayoutId id="2147483660" r:id="rId15"/>
  </p:sldLayoutIdLst>
  <p:transition xmlns:p14="http://schemas.microsoft.com/office/powerpoint/2010/main" spd="med" advClick="1"/>
  <p:txStyles>
    <p:titleStyle>
      <a:lvl1pPr marL="0" marR="0" indent="0" algn="l" defTabSz="5842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6400" u="none">
          <a:ln>
            <a:noFill/>
          </a:ln>
          <a:solidFill>
            <a:srgbClr val="606060"/>
          </a:solidFill>
          <a:uFillTx/>
          <a:latin typeface="+mn-lt"/>
          <a:ea typeface="+mn-ea"/>
          <a:cs typeface="+mn-cs"/>
          <a:sym typeface="Gill Sans Light"/>
        </a:defRPr>
      </a:lvl1pPr>
      <a:lvl2pPr marL="0" marR="0" indent="228600" algn="l" defTabSz="5842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6400" u="none">
          <a:ln>
            <a:noFill/>
          </a:ln>
          <a:solidFill>
            <a:srgbClr val="606060"/>
          </a:solidFill>
          <a:uFillTx/>
          <a:latin typeface="+mn-lt"/>
          <a:ea typeface="+mn-ea"/>
          <a:cs typeface="+mn-cs"/>
          <a:sym typeface="Gill Sans Light"/>
        </a:defRPr>
      </a:lvl2pPr>
      <a:lvl3pPr marL="0" marR="0" indent="457200" algn="l" defTabSz="5842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6400" u="none">
          <a:ln>
            <a:noFill/>
          </a:ln>
          <a:solidFill>
            <a:srgbClr val="606060"/>
          </a:solidFill>
          <a:uFillTx/>
          <a:latin typeface="+mn-lt"/>
          <a:ea typeface="+mn-ea"/>
          <a:cs typeface="+mn-cs"/>
          <a:sym typeface="Gill Sans Light"/>
        </a:defRPr>
      </a:lvl3pPr>
      <a:lvl4pPr marL="0" marR="0" indent="685800" algn="l" defTabSz="5842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6400" u="none">
          <a:ln>
            <a:noFill/>
          </a:ln>
          <a:solidFill>
            <a:srgbClr val="606060"/>
          </a:solidFill>
          <a:uFillTx/>
          <a:latin typeface="+mn-lt"/>
          <a:ea typeface="+mn-ea"/>
          <a:cs typeface="+mn-cs"/>
          <a:sym typeface="Gill Sans Light"/>
        </a:defRPr>
      </a:lvl4pPr>
      <a:lvl5pPr marL="0" marR="0" indent="914400" algn="l" defTabSz="5842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6400" u="none">
          <a:ln>
            <a:noFill/>
          </a:ln>
          <a:solidFill>
            <a:srgbClr val="606060"/>
          </a:solidFill>
          <a:uFillTx/>
          <a:latin typeface="+mn-lt"/>
          <a:ea typeface="+mn-ea"/>
          <a:cs typeface="+mn-cs"/>
          <a:sym typeface="Gill Sans Light"/>
        </a:defRPr>
      </a:lvl5pPr>
      <a:lvl6pPr marL="0" marR="0" indent="1143000" algn="l" defTabSz="5842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6400" u="none">
          <a:ln>
            <a:noFill/>
          </a:ln>
          <a:solidFill>
            <a:srgbClr val="606060"/>
          </a:solidFill>
          <a:uFillTx/>
          <a:latin typeface="+mn-lt"/>
          <a:ea typeface="+mn-ea"/>
          <a:cs typeface="+mn-cs"/>
          <a:sym typeface="Gill Sans Light"/>
        </a:defRPr>
      </a:lvl6pPr>
      <a:lvl7pPr marL="0" marR="0" indent="1371600" algn="l" defTabSz="5842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6400" u="none">
          <a:ln>
            <a:noFill/>
          </a:ln>
          <a:solidFill>
            <a:srgbClr val="606060"/>
          </a:solidFill>
          <a:uFillTx/>
          <a:latin typeface="+mn-lt"/>
          <a:ea typeface="+mn-ea"/>
          <a:cs typeface="+mn-cs"/>
          <a:sym typeface="Gill Sans Light"/>
        </a:defRPr>
      </a:lvl7pPr>
      <a:lvl8pPr marL="0" marR="0" indent="1600200" algn="l" defTabSz="5842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6400" u="none">
          <a:ln>
            <a:noFill/>
          </a:ln>
          <a:solidFill>
            <a:srgbClr val="606060"/>
          </a:solidFill>
          <a:uFillTx/>
          <a:latin typeface="+mn-lt"/>
          <a:ea typeface="+mn-ea"/>
          <a:cs typeface="+mn-cs"/>
          <a:sym typeface="Gill Sans Light"/>
        </a:defRPr>
      </a:lvl8pPr>
      <a:lvl9pPr marL="0" marR="0" indent="1828800" algn="l" defTabSz="5842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6400" u="none">
          <a:ln>
            <a:noFill/>
          </a:ln>
          <a:solidFill>
            <a:srgbClr val="606060"/>
          </a:solidFill>
          <a:uFillTx/>
          <a:latin typeface="+mn-lt"/>
          <a:ea typeface="+mn-ea"/>
          <a:cs typeface="+mn-cs"/>
          <a:sym typeface="Gill Sans Light"/>
        </a:defRPr>
      </a:lvl9pPr>
    </p:titleStyle>
    <p:bodyStyle>
      <a:lvl1pPr marL="419100" marR="0" indent="-4191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30000"/>
        <a:buFontTx/>
        <a:buBlip>
          <a:blip r:embed="rId3"/>
        </a:buBlip>
        <a:tabLst/>
        <a:defRPr b="0" baseline="0" cap="none" i="0" spc="0" strike="noStrike" sz="3400" u="none">
          <a:ln>
            <a:noFill/>
          </a:ln>
          <a:solidFill>
            <a:srgbClr val="606060"/>
          </a:solidFill>
          <a:uFillTx/>
          <a:latin typeface="Gill Sans"/>
          <a:ea typeface="Gill Sans"/>
          <a:cs typeface="Gill Sans"/>
          <a:sym typeface="Gill Sans"/>
        </a:defRPr>
      </a:lvl1pPr>
      <a:lvl2pPr marL="838200" marR="0" indent="-4191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30000"/>
        <a:buFontTx/>
        <a:buBlip>
          <a:blip r:embed="rId3"/>
        </a:buBlip>
        <a:tabLst/>
        <a:defRPr b="0" baseline="0" cap="none" i="0" spc="0" strike="noStrike" sz="3400" u="none">
          <a:ln>
            <a:noFill/>
          </a:ln>
          <a:solidFill>
            <a:srgbClr val="606060"/>
          </a:solidFill>
          <a:uFillTx/>
          <a:latin typeface="Gill Sans"/>
          <a:ea typeface="Gill Sans"/>
          <a:cs typeface="Gill Sans"/>
          <a:sym typeface="Gill Sans"/>
        </a:defRPr>
      </a:lvl2pPr>
      <a:lvl3pPr marL="1257300" marR="0" indent="-4191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30000"/>
        <a:buFontTx/>
        <a:buBlip>
          <a:blip r:embed="rId3"/>
        </a:buBlip>
        <a:tabLst/>
        <a:defRPr b="0" baseline="0" cap="none" i="0" spc="0" strike="noStrike" sz="3400" u="none">
          <a:ln>
            <a:noFill/>
          </a:ln>
          <a:solidFill>
            <a:srgbClr val="606060"/>
          </a:solidFill>
          <a:uFillTx/>
          <a:latin typeface="Gill Sans"/>
          <a:ea typeface="Gill Sans"/>
          <a:cs typeface="Gill Sans"/>
          <a:sym typeface="Gill Sans"/>
        </a:defRPr>
      </a:lvl3pPr>
      <a:lvl4pPr marL="1676400" marR="0" indent="-4191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30000"/>
        <a:buFontTx/>
        <a:buBlip>
          <a:blip r:embed="rId3"/>
        </a:buBlip>
        <a:tabLst/>
        <a:defRPr b="0" baseline="0" cap="none" i="0" spc="0" strike="noStrike" sz="3400" u="none">
          <a:ln>
            <a:noFill/>
          </a:ln>
          <a:solidFill>
            <a:srgbClr val="606060"/>
          </a:solidFill>
          <a:uFillTx/>
          <a:latin typeface="Gill Sans"/>
          <a:ea typeface="Gill Sans"/>
          <a:cs typeface="Gill Sans"/>
          <a:sym typeface="Gill Sans"/>
        </a:defRPr>
      </a:lvl4pPr>
      <a:lvl5pPr marL="2095500" marR="0" indent="-4191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30000"/>
        <a:buFontTx/>
        <a:buBlip>
          <a:blip r:embed="rId3"/>
        </a:buBlip>
        <a:tabLst/>
        <a:defRPr b="0" baseline="0" cap="none" i="0" spc="0" strike="noStrike" sz="3400" u="none">
          <a:ln>
            <a:noFill/>
          </a:ln>
          <a:solidFill>
            <a:srgbClr val="606060"/>
          </a:solidFill>
          <a:uFillTx/>
          <a:latin typeface="Gill Sans"/>
          <a:ea typeface="Gill Sans"/>
          <a:cs typeface="Gill Sans"/>
          <a:sym typeface="Gill Sans"/>
        </a:defRPr>
      </a:lvl5pPr>
      <a:lvl6pPr marL="2514600" marR="0" indent="-4191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30000"/>
        <a:buFontTx/>
        <a:buBlip>
          <a:blip r:embed="rId3"/>
        </a:buBlip>
        <a:tabLst/>
        <a:defRPr b="0" baseline="0" cap="none" i="0" spc="0" strike="noStrike" sz="3400" u="none">
          <a:ln>
            <a:noFill/>
          </a:ln>
          <a:solidFill>
            <a:srgbClr val="606060"/>
          </a:solidFill>
          <a:uFillTx/>
          <a:latin typeface="Gill Sans"/>
          <a:ea typeface="Gill Sans"/>
          <a:cs typeface="Gill Sans"/>
          <a:sym typeface="Gill Sans"/>
        </a:defRPr>
      </a:lvl6pPr>
      <a:lvl7pPr marL="2933700" marR="0" indent="-4191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30000"/>
        <a:buFontTx/>
        <a:buBlip>
          <a:blip r:embed="rId3"/>
        </a:buBlip>
        <a:tabLst/>
        <a:defRPr b="0" baseline="0" cap="none" i="0" spc="0" strike="noStrike" sz="3400" u="none">
          <a:ln>
            <a:noFill/>
          </a:ln>
          <a:solidFill>
            <a:srgbClr val="606060"/>
          </a:solidFill>
          <a:uFillTx/>
          <a:latin typeface="Gill Sans"/>
          <a:ea typeface="Gill Sans"/>
          <a:cs typeface="Gill Sans"/>
          <a:sym typeface="Gill Sans"/>
        </a:defRPr>
      </a:lvl7pPr>
      <a:lvl8pPr marL="3352800" marR="0" indent="-4191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30000"/>
        <a:buFontTx/>
        <a:buBlip>
          <a:blip r:embed="rId3"/>
        </a:buBlip>
        <a:tabLst/>
        <a:defRPr b="0" baseline="0" cap="none" i="0" spc="0" strike="noStrike" sz="3400" u="none">
          <a:ln>
            <a:noFill/>
          </a:ln>
          <a:solidFill>
            <a:srgbClr val="606060"/>
          </a:solidFill>
          <a:uFillTx/>
          <a:latin typeface="Gill Sans"/>
          <a:ea typeface="Gill Sans"/>
          <a:cs typeface="Gill Sans"/>
          <a:sym typeface="Gill Sans"/>
        </a:defRPr>
      </a:lvl8pPr>
      <a:lvl9pPr marL="3771900" marR="0" indent="-4191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30000"/>
        <a:buFontTx/>
        <a:buBlip>
          <a:blip r:embed="rId3"/>
        </a:buBlip>
        <a:tabLst/>
        <a:defRPr b="0" baseline="0" cap="none" i="0" spc="0" strike="noStrike" sz="3400" u="none">
          <a:ln>
            <a:noFill/>
          </a:ln>
          <a:solidFill>
            <a:srgbClr val="606060"/>
          </a:solidFill>
          <a:uFillTx/>
          <a:latin typeface="Gill Sans"/>
          <a:ea typeface="Gill Sans"/>
          <a:cs typeface="Gill Sans"/>
          <a:sym typeface="Gill Sans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/Relationships>
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/Relationships>
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/Relationships>
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/Relationships>
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/Relationships>
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.jpeg"/><Relationship Id="rId3" Type="http://schemas.openxmlformats.org/officeDocument/2006/relationships/image" Target="../media/image4.jpeg"/><Relationship Id="rId4" Type="http://schemas.openxmlformats.org/officeDocument/2006/relationships/image" Target="../media/image5.jpeg"/><Relationship Id="rId5" Type="http://schemas.openxmlformats.org/officeDocument/2006/relationships/image" Target="../media/image6.jpeg"/><Relationship Id="rId6" Type="http://schemas.openxmlformats.org/officeDocument/2006/relationships/image" Target="../media/image7.jpeg"/><Relationship Id="rId7" Type="http://schemas.openxmlformats.org/officeDocument/2006/relationships/image" Target="../media/image8.jpeg"/></Relationships>
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9.jpeg"/><Relationship Id="rId3" Type="http://schemas.openxmlformats.org/officeDocument/2006/relationships/image" Target="../media/image10.jpeg"/><Relationship Id="rId4" Type="http://schemas.openxmlformats.org/officeDocument/2006/relationships/image" Target="../media/image11.jpeg"/></Relationships>
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tif"/><Relationship Id="rId3" Type="http://schemas.openxmlformats.org/officeDocument/2006/relationships/image" Target="../media/image2.tif"/><Relationship Id="rId4" Type="http://schemas.openxmlformats.org/officeDocument/2006/relationships/image" Target="../media/image3.tif"/><Relationship Id="rId5" Type="http://schemas.openxmlformats.org/officeDocument/2006/relationships/image" Target="../media/image4.tif"/><Relationship Id="rId6" Type="http://schemas.openxmlformats.org/officeDocument/2006/relationships/image" Target="../media/image5.tif"/><Relationship Id="rId7" Type="http://schemas.openxmlformats.org/officeDocument/2006/relationships/image" Target="../media/image6.tif"/></Relationships>
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.tif"/><Relationship Id="rId3" Type="http://schemas.openxmlformats.org/officeDocument/2006/relationships/image" Target="../media/image8.tif"/></Relationships>
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2.jpeg"/><Relationship Id="rId3" Type="http://schemas.openxmlformats.org/officeDocument/2006/relationships/image" Target="../media/image13.jpeg"/><Relationship Id="rId4" Type="http://schemas.openxmlformats.org/officeDocument/2006/relationships/image" Target="../media/image14.jpeg"/></Relationships>
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5.jpeg"/><Relationship Id="rId3" Type="http://schemas.openxmlformats.org/officeDocument/2006/relationships/image" Target="../media/image16.jpeg"/><Relationship Id="rId4" Type="http://schemas.openxmlformats.org/officeDocument/2006/relationships/image" Target="../media/image17.jpeg"/></Relationships>
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8.jpeg"/></Relationships>
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9.jpeg"/><Relationship Id="rId3" Type="http://schemas.openxmlformats.org/officeDocument/2006/relationships/image" Target="../media/image9.tif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Shape 131"/>
          <p:cNvSpPr/>
          <p:nvPr>
            <p:ph type="ctrTitle"/>
          </p:nvPr>
        </p:nvSpPr>
        <p:spPr>
          <a:xfrm>
            <a:off x="7810103" y="3009900"/>
            <a:ext cx="4686697" cy="2032000"/>
          </a:xfrm>
          <a:prstGeom prst="rect">
            <a:avLst/>
          </a:prstGeom>
        </p:spPr>
        <p:txBody>
          <a:bodyPr/>
          <a:lstStyle/>
          <a:p>
            <a:pPr/>
            <a:r>
              <a:t>The Satchel</a:t>
            </a:r>
          </a:p>
        </p:txBody>
      </p:sp>
      <p:sp>
        <p:nvSpPr>
          <p:cNvPr id="132" name="Shape 132"/>
          <p:cNvSpPr/>
          <p:nvPr>
            <p:ph type="subTitle" sz="quarter" idx="1"/>
          </p:nvPr>
        </p:nvSpPr>
        <p:spPr>
          <a:xfrm>
            <a:off x="9040564" y="5562600"/>
            <a:ext cx="3456236" cy="825500"/>
          </a:xfrm>
          <a:prstGeom prst="rect">
            <a:avLst/>
          </a:prstGeom>
        </p:spPr>
        <p:txBody>
          <a:bodyPr/>
          <a:lstStyle/>
          <a:p>
            <a:pPr/>
            <a:r>
              <a:t>By Nadia Guarino</a:t>
            </a:r>
          </a:p>
        </p:txBody>
      </p:sp>
      <p:pic>
        <p:nvPicPr>
          <p:cNvPr id="133" name="IMG_0913.jpg"/>
          <p:cNvPicPr>
            <a:picLocks noChangeAspect="1"/>
          </p:cNvPicPr>
          <p:nvPr/>
        </p:nvPicPr>
        <p:blipFill>
          <a:blip r:embed="rId2">
            <a:extLst/>
          </a:blip>
          <a:srcRect l="0" t="0" r="0" b="4545"/>
          <a:stretch>
            <a:fillRect/>
          </a:stretch>
        </p:blipFill>
        <p:spPr>
          <a:xfrm rot="16194000">
            <a:off x="1360569" y="1154065"/>
            <a:ext cx="5570915" cy="704290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Screen Shot 2015-10-23 at 11.19.43.png"/>
          <p:cNvPicPr>
            <a:picLocks noChangeAspect="1"/>
          </p:cNvPicPr>
          <p:nvPr/>
        </p:nvPicPr>
        <p:blipFill>
          <a:blip r:embed="rId2">
            <a:extLst/>
          </a:blip>
          <a:srcRect l="4768" t="9905" r="4768" b="19531"/>
          <a:stretch>
            <a:fillRect/>
          </a:stretch>
        </p:blipFill>
        <p:spPr>
          <a:xfrm>
            <a:off x="1231255" y="3546673"/>
            <a:ext cx="9030296" cy="363840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Screen Shot 2015-10-23 at 11.19.19.png"/>
          <p:cNvPicPr>
            <a:picLocks noChangeAspect="1"/>
          </p:cNvPicPr>
          <p:nvPr/>
        </p:nvPicPr>
        <p:blipFill>
          <a:blip r:embed="rId2">
            <a:extLst/>
          </a:blip>
          <a:srcRect l="2991" t="1425" r="298" b="49073"/>
          <a:stretch>
            <a:fillRect/>
          </a:stretch>
        </p:blipFill>
        <p:spPr>
          <a:xfrm>
            <a:off x="5847659" y="3345060"/>
            <a:ext cx="5231516" cy="3891902"/>
          </a:xfrm>
          <a:prstGeom prst="rect">
            <a:avLst/>
          </a:prstGeom>
          <a:ln w="12700">
            <a:miter lim="400000"/>
          </a:ln>
        </p:spPr>
      </p:pic>
      <p:pic>
        <p:nvPicPr>
          <p:cNvPr id="180" name="Screen Shot 2015-10-23 at 11.19.19.png"/>
          <p:cNvPicPr>
            <a:picLocks noChangeAspect="1"/>
          </p:cNvPicPr>
          <p:nvPr/>
        </p:nvPicPr>
        <p:blipFill>
          <a:blip r:embed="rId2">
            <a:extLst/>
          </a:blip>
          <a:srcRect l="2591" t="50961" r="181" b="1969"/>
          <a:stretch>
            <a:fillRect/>
          </a:stretch>
        </p:blipFill>
        <p:spPr>
          <a:xfrm>
            <a:off x="327351" y="3404392"/>
            <a:ext cx="5531127" cy="389174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Screen Shot 2015-10-23 at 11.19.27.png"/>
          <p:cNvPicPr>
            <a:picLocks noChangeAspect="1"/>
          </p:cNvPicPr>
          <p:nvPr/>
        </p:nvPicPr>
        <p:blipFill>
          <a:blip r:embed="rId2">
            <a:extLst/>
          </a:blip>
          <a:srcRect l="2125" t="0" r="3462" b="14757"/>
          <a:stretch>
            <a:fillRect/>
          </a:stretch>
        </p:blipFill>
        <p:spPr>
          <a:xfrm>
            <a:off x="850255" y="2419349"/>
            <a:ext cx="9112598" cy="491490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Shape 184"/>
          <p:cNvSpPr/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5" name="Shape 185"/>
          <p:cNvSpPr/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86" name="Screen Shot 2015-10-23 at 11.19.05.png"/>
          <p:cNvPicPr>
            <a:picLocks noChangeAspect="1"/>
          </p:cNvPicPr>
          <p:nvPr/>
        </p:nvPicPr>
        <p:blipFill>
          <a:blip r:embed="rId2">
            <a:extLst/>
          </a:blip>
          <a:srcRect l="3137" t="9437" r="8569" b="38040"/>
          <a:stretch>
            <a:fillRect/>
          </a:stretch>
        </p:blipFill>
        <p:spPr>
          <a:xfrm>
            <a:off x="2434130" y="1828105"/>
            <a:ext cx="7171290" cy="512276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Shape 188"/>
          <p:cNvSpPr/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9" name="Shape 189"/>
          <p:cNvSpPr/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90" name="Screen Shot 2015-10-23 at 11.19.05.png"/>
          <p:cNvPicPr>
            <a:picLocks noChangeAspect="1"/>
          </p:cNvPicPr>
          <p:nvPr/>
        </p:nvPicPr>
        <p:blipFill>
          <a:blip r:embed="rId2">
            <a:extLst/>
          </a:blip>
          <a:srcRect l="3542" t="68380" r="3542" b="8711"/>
          <a:stretch>
            <a:fillRect/>
          </a:stretch>
        </p:blipFill>
        <p:spPr>
          <a:xfrm>
            <a:off x="846931" y="3204765"/>
            <a:ext cx="10094144" cy="298851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" name="Screen Shot 2015-10-23 at 11.18.50.png"/>
          <p:cNvPicPr>
            <a:picLocks noChangeAspect="1"/>
          </p:cNvPicPr>
          <p:nvPr/>
        </p:nvPicPr>
        <p:blipFill>
          <a:blip r:embed="rId2">
            <a:extLst/>
          </a:blip>
          <a:srcRect l="13426" t="6066" r="14962" b="39642"/>
          <a:stretch>
            <a:fillRect/>
          </a:stretch>
        </p:blipFill>
        <p:spPr>
          <a:xfrm>
            <a:off x="2827932" y="935732"/>
            <a:ext cx="7139502" cy="680763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/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95" name="Shape 195"/>
          <p:cNvSpPr/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96" name="Screen Shot 2015-10-23 at 11.18.50.png"/>
          <p:cNvPicPr>
            <a:picLocks noChangeAspect="1"/>
          </p:cNvPicPr>
          <p:nvPr/>
        </p:nvPicPr>
        <p:blipFill>
          <a:blip r:embed="rId2">
            <a:extLst/>
          </a:blip>
          <a:srcRect l="3904" t="61008" r="6749" b="6140"/>
          <a:stretch>
            <a:fillRect/>
          </a:stretch>
        </p:blipFill>
        <p:spPr>
          <a:xfrm>
            <a:off x="1255675" y="3410495"/>
            <a:ext cx="9322180" cy="431102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IMG_0772.jpg"/>
          <p:cNvPicPr>
            <a:picLocks noChangeAspect="1"/>
          </p:cNvPicPr>
          <p:nvPr/>
        </p:nvPicPr>
        <p:blipFill>
          <a:blip r:embed="rId2">
            <a:extLst/>
          </a:blip>
          <a:srcRect l="0" t="0" r="0" b="14337"/>
          <a:stretch>
            <a:fillRect/>
          </a:stretch>
        </p:blipFill>
        <p:spPr>
          <a:xfrm>
            <a:off x="139191" y="608643"/>
            <a:ext cx="3375584" cy="3855459"/>
          </a:xfrm>
          <a:prstGeom prst="rect">
            <a:avLst/>
          </a:prstGeom>
          <a:ln w="12700">
            <a:miter lim="400000"/>
          </a:ln>
        </p:spPr>
      </p:pic>
      <p:pic>
        <p:nvPicPr>
          <p:cNvPr id="136" name="IMG_0773.jpg"/>
          <p:cNvPicPr>
            <a:picLocks noChangeAspect="1"/>
          </p:cNvPicPr>
          <p:nvPr/>
        </p:nvPicPr>
        <p:blipFill>
          <a:blip r:embed="rId3">
            <a:extLst/>
          </a:blip>
          <a:srcRect l="15359" t="0" r="0" b="0"/>
          <a:stretch>
            <a:fillRect/>
          </a:stretch>
        </p:blipFill>
        <p:spPr>
          <a:xfrm>
            <a:off x="3713424" y="639508"/>
            <a:ext cx="3075818" cy="4845297"/>
          </a:xfrm>
          <a:prstGeom prst="rect">
            <a:avLst/>
          </a:prstGeom>
          <a:ln w="12700">
            <a:miter lim="400000"/>
          </a:ln>
        </p:spPr>
      </p:pic>
      <p:pic>
        <p:nvPicPr>
          <p:cNvPr id="137" name="IMG_0779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479207" y="525208"/>
            <a:ext cx="3634087" cy="4845448"/>
          </a:xfrm>
          <a:prstGeom prst="rect">
            <a:avLst/>
          </a:prstGeom>
          <a:ln w="12700">
            <a:miter lim="400000"/>
          </a:ln>
        </p:spPr>
      </p:pic>
      <p:pic>
        <p:nvPicPr>
          <p:cNvPr id="138" name="IMG_0784.jp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00881" y="4399091"/>
            <a:ext cx="3221084" cy="4294779"/>
          </a:xfrm>
          <a:prstGeom prst="rect">
            <a:avLst/>
          </a:prstGeom>
          <a:ln w="12700">
            <a:miter lim="400000"/>
          </a:ln>
        </p:spPr>
      </p:pic>
      <p:pic>
        <p:nvPicPr>
          <p:cNvPr id="139" name="IMG_0788.jpg"/>
          <p:cNvPicPr>
            <a:picLocks noChangeAspect="1"/>
          </p:cNvPicPr>
          <p:nvPr/>
        </p:nvPicPr>
        <p:blipFill>
          <a:blip r:embed="rId6">
            <a:extLst/>
          </a:blip>
          <a:srcRect l="12778" t="14644" r="8202" b="11970"/>
          <a:stretch>
            <a:fillRect/>
          </a:stretch>
        </p:blipFill>
        <p:spPr>
          <a:xfrm>
            <a:off x="4537521" y="4691786"/>
            <a:ext cx="3634034" cy="4499955"/>
          </a:xfrm>
          <a:prstGeom prst="rect">
            <a:avLst/>
          </a:prstGeom>
          <a:ln w="12700">
            <a:miter lim="400000"/>
          </a:ln>
        </p:spPr>
      </p:pic>
      <p:pic>
        <p:nvPicPr>
          <p:cNvPr id="140" name="IMG_0774.jpg"/>
          <p:cNvPicPr>
            <a:picLocks noChangeAspect="1"/>
          </p:cNvPicPr>
          <p:nvPr/>
        </p:nvPicPr>
        <p:blipFill>
          <a:blip r:embed="rId7">
            <a:extLst/>
          </a:blip>
          <a:srcRect l="5466" t="9373" r="15914" b="16012"/>
          <a:stretch>
            <a:fillRect/>
          </a:stretch>
        </p:blipFill>
        <p:spPr>
          <a:xfrm>
            <a:off x="9181160" y="4508430"/>
            <a:ext cx="3555849" cy="449959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4750">
        <p:dissolve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hape 142"/>
          <p:cNvSpPr/>
          <p:nvPr>
            <p:ph type="title"/>
          </p:nvPr>
        </p:nvSpPr>
        <p:spPr>
          <a:xfrm>
            <a:off x="635000" y="1181100"/>
            <a:ext cx="11045230" cy="884933"/>
          </a:xfrm>
          <a:prstGeom prst="rect">
            <a:avLst/>
          </a:prstGeom>
        </p:spPr>
        <p:txBody>
          <a:bodyPr/>
          <a:lstStyle>
            <a:lvl1pPr defTabSz="467359">
              <a:defRPr sz="5120"/>
            </a:lvl1pPr>
          </a:lstStyle>
          <a:p>
            <a:pPr/>
            <a:r>
              <a:t>The Cambridge Satchel Company</a:t>
            </a:r>
          </a:p>
        </p:txBody>
      </p:sp>
      <p:pic>
        <p:nvPicPr>
          <p:cNvPr id="143" name="IMG_0917.jpg"/>
          <p:cNvPicPr>
            <a:picLocks noChangeAspect="1"/>
          </p:cNvPicPr>
          <p:nvPr/>
        </p:nvPicPr>
        <p:blipFill>
          <a:blip r:embed="rId2">
            <a:extLst/>
          </a:blip>
          <a:srcRect l="0" t="0" r="3988" b="18483"/>
          <a:stretch>
            <a:fillRect/>
          </a:stretch>
        </p:blipFill>
        <p:spPr>
          <a:xfrm>
            <a:off x="385216" y="3368476"/>
            <a:ext cx="3398060" cy="3846727"/>
          </a:xfrm>
          <a:prstGeom prst="rect">
            <a:avLst/>
          </a:prstGeom>
          <a:ln w="12700">
            <a:miter lim="400000"/>
          </a:ln>
        </p:spPr>
      </p:pic>
      <p:pic>
        <p:nvPicPr>
          <p:cNvPr id="144" name="IMG_0918.jpg"/>
          <p:cNvPicPr>
            <a:picLocks noChangeAspect="1"/>
          </p:cNvPicPr>
          <p:nvPr/>
        </p:nvPicPr>
        <p:blipFill>
          <a:blip r:embed="rId3">
            <a:extLst/>
          </a:blip>
          <a:srcRect l="8202" t="0" r="0" b="18087"/>
          <a:stretch>
            <a:fillRect/>
          </a:stretch>
        </p:blipFill>
        <p:spPr>
          <a:xfrm>
            <a:off x="4350083" y="3315493"/>
            <a:ext cx="3322497" cy="3952946"/>
          </a:xfrm>
          <a:prstGeom prst="rect">
            <a:avLst/>
          </a:prstGeom>
          <a:ln w="12700">
            <a:miter lim="400000"/>
          </a:ln>
        </p:spPr>
      </p:pic>
      <p:pic>
        <p:nvPicPr>
          <p:cNvPr id="145" name="IMG_0908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239545" y="3807754"/>
            <a:ext cx="4431938" cy="332395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Shape 147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6200"/>
            </a:lvl1pPr>
          </a:lstStyle>
          <a:p>
            <a:pPr/>
            <a:r>
              <a:t>From traditional to fashion</a:t>
            </a:r>
          </a:p>
        </p:txBody>
      </p:sp>
      <p:pic>
        <p:nvPicPr>
          <p:cNvPr id="148" name="pasted-image.tif"/>
          <p:cNvPicPr>
            <a:picLocks noChangeAspect="1"/>
          </p:cNvPicPr>
          <p:nvPr/>
        </p:nvPicPr>
        <p:blipFill>
          <a:blip r:embed="rId2">
            <a:extLst/>
          </a:blip>
          <a:srcRect l="2538" t="15131" r="2538" b="22481"/>
          <a:stretch>
            <a:fillRect/>
          </a:stretch>
        </p:blipFill>
        <p:spPr>
          <a:xfrm>
            <a:off x="247600" y="2764882"/>
            <a:ext cx="3847888" cy="2528984"/>
          </a:xfrm>
          <a:prstGeom prst="rect">
            <a:avLst/>
          </a:prstGeom>
          <a:ln w="12700">
            <a:miter lim="400000"/>
          </a:ln>
        </p:spPr>
      </p:pic>
      <p:pic>
        <p:nvPicPr>
          <p:cNvPr id="149" name="pasted-image.tif"/>
          <p:cNvPicPr>
            <a:picLocks noChangeAspect="1"/>
          </p:cNvPicPr>
          <p:nvPr/>
        </p:nvPicPr>
        <p:blipFill>
          <a:blip r:embed="rId3">
            <a:extLst/>
          </a:blip>
          <a:srcRect l="0" t="0" r="0" b="7478"/>
          <a:stretch>
            <a:fillRect/>
          </a:stretch>
        </p:blipFill>
        <p:spPr>
          <a:xfrm>
            <a:off x="3008868" y="4739501"/>
            <a:ext cx="3849132" cy="2670949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" name="pasted-image.tif"/>
          <p:cNvPicPr>
            <a:picLocks noChangeAspect="1"/>
          </p:cNvPicPr>
          <p:nvPr/>
        </p:nvPicPr>
        <p:blipFill>
          <a:blip r:embed="rId4">
            <a:extLst/>
          </a:blip>
          <a:srcRect l="7582" t="5237" r="13764" b="0"/>
          <a:stretch>
            <a:fillRect/>
          </a:stretch>
        </p:blipFill>
        <p:spPr>
          <a:xfrm>
            <a:off x="92745" y="6012340"/>
            <a:ext cx="3444652" cy="3112610"/>
          </a:xfrm>
          <a:prstGeom prst="rect">
            <a:avLst/>
          </a:prstGeom>
          <a:ln w="12700">
            <a:miter lim="400000"/>
          </a:ln>
        </p:spPr>
      </p:pic>
      <p:pic>
        <p:nvPicPr>
          <p:cNvPr id="151" name="pasted-image.tif"/>
          <p:cNvPicPr>
            <a:picLocks noChangeAspect="1"/>
          </p:cNvPicPr>
          <p:nvPr/>
        </p:nvPicPr>
        <p:blipFill>
          <a:blip r:embed="rId5">
            <a:extLst/>
          </a:blip>
          <a:srcRect l="9095" t="22065" r="4072" b="9032"/>
          <a:stretch>
            <a:fillRect/>
          </a:stretch>
        </p:blipFill>
        <p:spPr>
          <a:xfrm>
            <a:off x="8598248" y="2754821"/>
            <a:ext cx="4010762" cy="301054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2" name="pasted-image.tif"/>
          <p:cNvPicPr>
            <a:picLocks noChangeAspect="1"/>
          </p:cNvPicPr>
          <p:nvPr/>
        </p:nvPicPr>
        <p:blipFill>
          <a:blip r:embed="rId6">
            <a:extLst/>
          </a:blip>
          <a:srcRect l="7039" t="26044" r="3593" b="14692"/>
          <a:stretch>
            <a:fillRect/>
          </a:stretch>
        </p:blipFill>
        <p:spPr>
          <a:xfrm>
            <a:off x="6685458" y="4906813"/>
            <a:ext cx="3156822" cy="2670923"/>
          </a:xfrm>
          <a:prstGeom prst="rect">
            <a:avLst/>
          </a:prstGeom>
          <a:ln w="12700">
            <a:miter lim="400000"/>
          </a:ln>
        </p:spPr>
      </p:pic>
      <p:pic>
        <p:nvPicPr>
          <p:cNvPr id="153" name="pasted-image.tif"/>
          <p:cNvPicPr>
            <a:picLocks noChangeAspect="1"/>
          </p:cNvPicPr>
          <p:nvPr/>
        </p:nvPicPr>
        <p:blipFill>
          <a:blip r:embed="rId7">
            <a:extLst/>
          </a:blip>
          <a:srcRect l="19612" t="25412" r="27190" b="14030"/>
          <a:stretch>
            <a:fillRect/>
          </a:stretch>
        </p:blipFill>
        <p:spPr>
          <a:xfrm>
            <a:off x="9026227" y="6454062"/>
            <a:ext cx="3554263" cy="267092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hape 155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Mulberry Alexa</a:t>
            </a:r>
          </a:p>
        </p:txBody>
      </p:sp>
      <p:pic>
        <p:nvPicPr>
          <p:cNvPr id="156" name="pasted-image.tif"/>
          <p:cNvPicPr>
            <a:picLocks noChangeAspect="1"/>
          </p:cNvPicPr>
          <p:nvPr/>
        </p:nvPicPr>
        <p:blipFill>
          <a:blip r:embed="rId2">
            <a:extLst/>
          </a:blip>
          <a:srcRect l="55801" t="50440" r="0" b="0"/>
          <a:stretch>
            <a:fillRect/>
          </a:stretch>
        </p:blipFill>
        <p:spPr>
          <a:xfrm>
            <a:off x="605383" y="3042146"/>
            <a:ext cx="5192167" cy="4342904"/>
          </a:xfrm>
          <a:prstGeom prst="rect">
            <a:avLst/>
          </a:prstGeom>
          <a:ln w="12700">
            <a:miter lim="400000"/>
          </a:ln>
        </p:spPr>
      </p:pic>
      <p:pic>
        <p:nvPicPr>
          <p:cNvPr id="157" name="pasted-image.tif"/>
          <p:cNvPicPr>
            <a:picLocks noChangeAspect="1"/>
          </p:cNvPicPr>
          <p:nvPr/>
        </p:nvPicPr>
        <p:blipFill>
          <a:blip r:embed="rId3">
            <a:extLst/>
          </a:blip>
          <a:srcRect l="0" t="0" r="60106" b="0"/>
          <a:stretch>
            <a:fillRect/>
          </a:stretch>
        </p:blipFill>
        <p:spPr>
          <a:xfrm>
            <a:off x="7632700" y="2654300"/>
            <a:ext cx="2731115" cy="631198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Shape 159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Louis Vuitton Exhibition</a:t>
            </a:r>
          </a:p>
        </p:txBody>
      </p:sp>
      <p:pic>
        <p:nvPicPr>
          <p:cNvPr id="160" name="IMG_075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99194" y="2722759"/>
            <a:ext cx="4697798" cy="6263731"/>
          </a:xfrm>
          <a:prstGeom prst="rect">
            <a:avLst/>
          </a:prstGeom>
          <a:ln w="12700">
            <a:miter lim="400000"/>
          </a:ln>
        </p:spPr>
      </p:pic>
      <p:pic>
        <p:nvPicPr>
          <p:cNvPr id="161" name="IMG_0743.jpg"/>
          <p:cNvPicPr>
            <a:picLocks noChangeAspect="1"/>
          </p:cNvPicPr>
          <p:nvPr/>
        </p:nvPicPr>
        <p:blipFill>
          <a:blip r:embed="rId3">
            <a:extLst/>
          </a:blip>
          <a:srcRect l="19612" t="10291" r="24550" b="50876"/>
          <a:stretch>
            <a:fillRect/>
          </a:stretch>
        </p:blipFill>
        <p:spPr>
          <a:xfrm>
            <a:off x="8409120" y="5410000"/>
            <a:ext cx="3857261" cy="3576787"/>
          </a:xfrm>
          <a:prstGeom prst="rect">
            <a:avLst/>
          </a:prstGeom>
          <a:ln w="12700">
            <a:miter lim="400000"/>
          </a:ln>
        </p:spPr>
      </p:pic>
      <p:pic>
        <p:nvPicPr>
          <p:cNvPr id="162" name="IMG_0712.jpg"/>
          <p:cNvPicPr>
            <a:picLocks noChangeAspect="1"/>
          </p:cNvPicPr>
          <p:nvPr/>
        </p:nvPicPr>
        <p:blipFill>
          <a:blip r:embed="rId4">
            <a:extLst/>
          </a:blip>
          <a:srcRect l="0" t="14078" r="0" b="32483"/>
          <a:stretch>
            <a:fillRect/>
          </a:stretch>
        </p:blipFill>
        <p:spPr>
          <a:xfrm>
            <a:off x="5149388" y="2653604"/>
            <a:ext cx="4306157" cy="306815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Shape 164"/>
          <p:cNvSpPr/>
          <p:nvPr>
            <p:ph type="title"/>
          </p:nvPr>
        </p:nvSpPr>
        <p:spPr>
          <a:xfrm>
            <a:off x="508000" y="723900"/>
            <a:ext cx="11988800" cy="2032000"/>
          </a:xfrm>
          <a:prstGeom prst="rect">
            <a:avLst/>
          </a:prstGeom>
        </p:spPr>
        <p:txBody>
          <a:bodyPr/>
          <a:lstStyle>
            <a:lvl1pPr algn="ctr"/>
          </a:lstStyle>
          <a:p>
            <a:pPr/>
            <a:r>
              <a:t>Similar objects  to the Satchel</a:t>
            </a:r>
          </a:p>
        </p:txBody>
      </p:sp>
      <p:pic>
        <p:nvPicPr>
          <p:cNvPr id="165" name="IMG_0868.jpg"/>
          <p:cNvPicPr>
            <a:picLocks noChangeAspect="1"/>
          </p:cNvPicPr>
          <p:nvPr/>
        </p:nvPicPr>
        <p:blipFill>
          <a:blip r:embed="rId2">
            <a:extLst/>
          </a:blip>
          <a:srcRect l="0" t="4748" r="3200" b="14549"/>
          <a:stretch>
            <a:fillRect/>
          </a:stretch>
        </p:blipFill>
        <p:spPr>
          <a:xfrm>
            <a:off x="384357" y="2965449"/>
            <a:ext cx="5102813" cy="3190697"/>
          </a:xfrm>
          <a:prstGeom prst="rect">
            <a:avLst/>
          </a:prstGeom>
          <a:ln w="12700">
            <a:miter lim="400000"/>
          </a:ln>
        </p:spPr>
      </p:pic>
      <p:pic>
        <p:nvPicPr>
          <p:cNvPr id="166" name="IMG_0887.jpg"/>
          <p:cNvPicPr>
            <a:picLocks noChangeAspect="1"/>
          </p:cNvPicPr>
          <p:nvPr/>
        </p:nvPicPr>
        <p:blipFill>
          <a:blip r:embed="rId3">
            <a:extLst/>
          </a:blip>
          <a:srcRect l="17706" t="6983" r="15786" b="2651"/>
          <a:stretch>
            <a:fillRect/>
          </a:stretch>
        </p:blipFill>
        <p:spPr>
          <a:xfrm>
            <a:off x="6570416" y="2579687"/>
            <a:ext cx="4508400" cy="4594226"/>
          </a:xfrm>
          <a:prstGeom prst="rect">
            <a:avLst/>
          </a:prstGeom>
          <a:ln w="12700">
            <a:miter lim="400000"/>
          </a:ln>
        </p:spPr>
      </p:pic>
      <p:pic>
        <p:nvPicPr>
          <p:cNvPr id="167" name="IMG_0896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269109" y="5879841"/>
            <a:ext cx="4576191" cy="343214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/>
          <p:nvPr>
            <p:ph type="title"/>
          </p:nvPr>
        </p:nvSpPr>
        <p:spPr>
          <a:xfrm>
            <a:off x="266700" y="762000"/>
            <a:ext cx="11988800" cy="2032000"/>
          </a:xfrm>
          <a:prstGeom prst="rect">
            <a:avLst/>
          </a:prstGeom>
        </p:spPr>
        <p:txBody>
          <a:bodyPr/>
          <a:lstStyle/>
          <a:p>
            <a:pPr/>
            <a:r>
              <a:t>Satchelchest</a:t>
            </a:r>
          </a:p>
        </p:txBody>
      </p:sp>
      <p:pic>
        <p:nvPicPr>
          <p:cNvPr id="170" name="Satchelchest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06313" y="2919914"/>
            <a:ext cx="7353360" cy="551502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Shape 172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Object Dissection</a:t>
            </a:r>
          </a:p>
        </p:txBody>
      </p:sp>
      <p:pic>
        <p:nvPicPr>
          <p:cNvPr id="173" name="Disecting object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221065" y="9722178"/>
            <a:ext cx="20852035" cy="29495540"/>
          </a:xfrm>
          <a:prstGeom prst="rect">
            <a:avLst/>
          </a:prstGeom>
          <a:ln w="12700">
            <a:miter lim="400000"/>
          </a:ln>
        </p:spPr>
      </p:pic>
      <p:pic>
        <p:nvPicPr>
          <p:cNvPr id="174" name="Disecting object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24897" y="2755768"/>
            <a:ext cx="4173106" cy="5902926"/>
          </a:xfrm>
          <a:prstGeom prst="rect">
            <a:avLst/>
          </a:prstGeom>
          <a:ln w="12700">
            <a:miter lim="400000"/>
          </a:ln>
        </p:spPr>
      </p:pic>
      <p:pic>
        <p:nvPicPr>
          <p:cNvPr id="175" name="pasted-image.ti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737127" y="2763946"/>
            <a:ext cx="3981673" cy="588663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theme/_rels/theme1.xml.rels><?xml version="1.0" encoding="UTF-8" standalone="yes"?><Relationships xmlns="http://schemas.openxmlformats.org/package/2006/relationships"><Relationship Id="rId1" Type="http://schemas.openxmlformats.org/officeDocument/2006/relationships/image" Target="../media/image2.png"/></Relationships>

</file>

<file path=ppt/theme/_rels/theme2.xml.rels><?xml version="1.0" encoding="UTF-8" standalone="yes"?><Relationships xmlns="http://schemas.openxmlformats.org/package/2006/relationships"><Relationship Id="rId1" Type="http://schemas.openxmlformats.org/officeDocument/2006/relationships/image" Target="../media/image2.png"/></Relationships>

</file>

<file path=ppt/theme/theme1.xml><?xml version="1.0" encoding="utf-8"?>
<a:theme xmlns:a="http://schemas.openxmlformats.org/drawingml/2006/main" xmlns:r="http://schemas.openxmlformats.org/officeDocument/2006/relationships" name="New_Template3">
  <a:themeElements>
    <a:clrScheme name="New_Template3">
      <a:dk1>
        <a:srgbClr val="606060"/>
      </a:dk1>
      <a:lt1>
        <a:srgbClr val="000060"/>
      </a:lt1>
      <a:dk2>
        <a:srgbClr val="5B5854"/>
      </a:dk2>
      <a:lt2>
        <a:srgbClr val="C9C3BA"/>
      </a:lt2>
      <a:accent1>
        <a:srgbClr val="708CA5"/>
      </a:accent1>
      <a:accent2>
        <a:srgbClr val="80A7A7"/>
      </a:accent2>
      <a:accent3>
        <a:srgbClr val="98A66D"/>
      </a:accent3>
      <a:accent4>
        <a:srgbClr val="CF9E5B"/>
      </a:accent4>
      <a:accent5>
        <a:srgbClr val="C87C6D"/>
      </a:accent5>
      <a:accent6>
        <a:srgbClr val="837B9A"/>
      </a:accent6>
      <a:hlink>
        <a:srgbClr val="0000FF"/>
      </a:hlink>
      <a:folHlink>
        <a:srgbClr val="FF00FF"/>
      </a:folHlink>
    </a:clrScheme>
    <a:fontScheme name="New_Template3">
      <a:majorFont>
        <a:latin typeface="Gill Sans Light"/>
        <a:ea typeface="Gill Sans Light"/>
        <a:cs typeface="Gill Sans Light"/>
      </a:majorFont>
      <a:minorFont>
        <a:latin typeface="Gill Sans Light"/>
        <a:ea typeface="Gill Sans Light"/>
        <a:cs typeface="Gill Sans Light"/>
      </a:minorFont>
    </a:fontScheme>
    <a:fmtScheme name="New_Template3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sx="100000" sy="100000" kx="0" ky="0" algn="b" rotWithShape="0" blurRad="50800" dist="25400" dir="5400000">
              <a:srgbClr val="000000">
                <a:alpha val="60000"/>
              </a:srgbClr>
            </a:outerShdw>
          </a:effectLst>
        </a:effectStyle>
        <a:effectStyle>
          <a:effectLst>
            <a:outerShdw sx="100000" sy="100000" kx="0" ky="0" algn="b" rotWithShape="0" blurRad="50800" dist="25400" dir="540000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000" u="none" kumimoji="0" normalizeH="0">
            <a:ln>
              <a:noFill/>
            </a:ln>
            <a:solidFill>
              <a:srgbClr val="FFFFFF"/>
            </a:solidFill>
            <a:effectLst>
              <a:outerShdw sx="100000" sy="100000" kx="0" ky="0" algn="b" rotWithShape="0" blurRad="25400" dist="12700" dir="5400000">
                <a:srgbClr val="000000">
                  <a:alpha val="50000"/>
                </a:srgbClr>
              </a:outerShdw>
            </a:effectLst>
            <a:uFillTx/>
            <a:latin typeface="Gill Sans"/>
            <a:ea typeface="Gill Sans"/>
            <a:cs typeface="Gill San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38100" cap="flat">
          <a:solidFill>
            <a:srgbClr val="6F6A5A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606060"/>
            </a:solidFill>
            <a:effectLst/>
            <a:uFillTx/>
            <a:latin typeface="Gill Sans"/>
            <a:ea typeface="Gill Sans"/>
            <a:cs typeface="Gill San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New_Template3">
  <a:themeElements>
    <a:clrScheme name="New_Template3">
      <a:dk1>
        <a:srgbClr val="000000"/>
      </a:dk1>
      <a:lt1>
        <a:srgbClr val="FFFFFF"/>
      </a:lt1>
      <a:dk2>
        <a:srgbClr val="5B5854"/>
      </a:dk2>
      <a:lt2>
        <a:srgbClr val="C9C3BA"/>
      </a:lt2>
      <a:accent1>
        <a:srgbClr val="708CA5"/>
      </a:accent1>
      <a:accent2>
        <a:srgbClr val="80A7A7"/>
      </a:accent2>
      <a:accent3>
        <a:srgbClr val="98A66D"/>
      </a:accent3>
      <a:accent4>
        <a:srgbClr val="CF9E5B"/>
      </a:accent4>
      <a:accent5>
        <a:srgbClr val="C87C6D"/>
      </a:accent5>
      <a:accent6>
        <a:srgbClr val="837B9A"/>
      </a:accent6>
      <a:hlink>
        <a:srgbClr val="0000FF"/>
      </a:hlink>
      <a:folHlink>
        <a:srgbClr val="FF00FF"/>
      </a:folHlink>
    </a:clrScheme>
    <a:fontScheme name="New_Template3">
      <a:majorFont>
        <a:latin typeface="Gill Sans Light"/>
        <a:ea typeface="Gill Sans Light"/>
        <a:cs typeface="Gill Sans Light"/>
      </a:majorFont>
      <a:minorFont>
        <a:latin typeface="Gill Sans Light"/>
        <a:ea typeface="Gill Sans Light"/>
        <a:cs typeface="Gill Sans Light"/>
      </a:minorFont>
    </a:fontScheme>
    <a:fmtScheme name="New_Template3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sx="100000" sy="100000" kx="0" ky="0" algn="b" rotWithShape="0" blurRad="50800" dist="25400" dir="5400000">
              <a:srgbClr val="000000">
                <a:alpha val="60000"/>
              </a:srgbClr>
            </a:outerShdw>
          </a:effectLst>
        </a:effectStyle>
        <a:effectStyle>
          <a:effectLst>
            <a:outerShdw sx="100000" sy="100000" kx="0" ky="0" algn="b" rotWithShape="0" blurRad="50800" dist="25400" dir="540000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000" u="none" kumimoji="0" normalizeH="0">
            <a:ln>
              <a:noFill/>
            </a:ln>
            <a:solidFill>
              <a:srgbClr val="FFFFFF"/>
            </a:solidFill>
            <a:effectLst>
              <a:outerShdw sx="100000" sy="100000" kx="0" ky="0" algn="b" rotWithShape="0" blurRad="25400" dist="12700" dir="5400000">
                <a:srgbClr val="000000">
                  <a:alpha val="50000"/>
                </a:srgbClr>
              </a:outerShdw>
            </a:effectLst>
            <a:uFillTx/>
            <a:latin typeface="Gill Sans"/>
            <a:ea typeface="Gill Sans"/>
            <a:cs typeface="Gill San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38100" cap="flat">
          <a:solidFill>
            <a:srgbClr val="6F6A5A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606060"/>
            </a:solidFill>
            <a:effectLst/>
            <a:uFillTx/>
            <a:latin typeface="Gill Sans"/>
            <a:ea typeface="Gill Sans"/>
            <a:cs typeface="Gill San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